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9"/>
  </p:notesMasterIdLst>
  <p:sldIdLst>
    <p:sldId id="256" r:id="rId3"/>
    <p:sldId id="260" r:id="rId4"/>
    <p:sldId id="264" r:id="rId5"/>
    <p:sldId id="267" r:id="rId6"/>
    <p:sldId id="270" r:id="rId7"/>
    <p:sldId id="273" r:id="rId8"/>
    <p:sldId id="278" r:id="rId9"/>
    <p:sldId id="281" r:id="rId10"/>
    <p:sldId id="284" r:id="rId11"/>
    <p:sldId id="287" r:id="rId12"/>
    <p:sldId id="290" r:id="rId13"/>
    <p:sldId id="257" r:id="rId14"/>
    <p:sldId id="258" r:id="rId15"/>
    <p:sldId id="259" r:id="rId16"/>
    <p:sldId id="261" r:id="rId17"/>
    <p:sldId id="262" r:id="rId18"/>
    <p:sldId id="263" r:id="rId19"/>
    <p:sldId id="265" r:id="rId20"/>
    <p:sldId id="266" r:id="rId21"/>
    <p:sldId id="268" r:id="rId22"/>
    <p:sldId id="269" r:id="rId23"/>
    <p:sldId id="271" r:id="rId24"/>
    <p:sldId id="272" r:id="rId25"/>
    <p:sldId id="274" r:id="rId26"/>
    <p:sldId id="275" r:id="rId27"/>
    <p:sldId id="276" r:id="rId28"/>
    <p:sldId id="277" r:id="rId29"/>
    <p:sldId id="279" r:id="rId30"/>
    <p:sldId id="280" r:id="rId31"/>
    <p:sldId id="282" r:id="rId32"/>
    <p:sldId id="283" r:id="rId33"/>
    <p:sldId id="285" r:id="rId34"/>
    <p:sldId id="286" r:id="rId35"/>
    <p:sldId id="288" r:id="rId36"/>
    <p:sldId id="289"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Amatic SC" panose="00000500000000000000" pitchFamily="2" charset="-79"/>
      <p:regular r:id="rId60"/>
      <p:bold r:id="rId61"/>
    </p:embeddedFont>
    <p:embeddedFont>
      <p:font typeface="Calibri" panose="020F0502020204030204" pitchFamily="34" charset="0"/>
      <p:regular r:id="rId62"/>
      <p:bold r:id="rId63"/>
      <p:italic r:id="rId64"/>
      <p:boldItalic r:id="rId65"/>
    </p:embeddedFont>
    <p:embeddedFont>
      <p:font typeface="Lato" panose="020F0502020204030203" pitchFamily="34" charset="0"/>
      <p:regular r:id="rId66"/>
      <p:bold r:id="rId67"/>
      <p:italic r:id="rId68"/>
      <p:boldItalic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Roboto Medium" panose="02000000000000000000" pitchFamily="2" charset="0"/>
      <p:regular r:id="rId77"/>
      <p:bold r:id="rId78"/>
      <p:italic r:id="rId79"/>
      <p:boldItalic r:id="rId80"/>
    </p:embeddedFont>
    <p:embeddedFont>
      <p:font typeface="Syne"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F36C3F-A418-4DCA-B696-CC778706F171}" v="1" dt="2022-06-10T16:52:49.441"/>
  </p1510:revLst>
</p1510:revInfo>
</file>

<file path=ppt/tableStyles.xml><?xml version="1.0" encoding="utf-8"?>
<a:tblStyleLst xmlns:a="http://schemas.openxmlformats.org/drawingml/2006/main" def="{67F9EAAA-7AEC-4C89-BED9-F5C1C8C64D3A}">
  <a:tblStyle styleId="{67F9EAAA-7AEC-4C89-BED9-F5C1C8C64D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7" y="2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microsoft.com/office/2016/11/relationships/changesInfo" Target="changesInfos/changesInfo1.xml"/><Relationship Id="rId61" Type="http://schemas.openxmlformats.org/officeDocument/2006/relationships/font" Target="fonts/font2.fntdata"/><Relationship Id="rId82"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Holmes" userId="8497c4acf7728640" providerId="LiveId" clId="{AEF36C3F-A418-4DCA-B696-CC778706F171}"/>
    <pc:docChg chg="custSel modSld sldOrd">
      <pc:chgData name="Jacob Holmes" userId="8497c4acf7728640" providerId="LiveId" clId="{AEF36C3F-A418-4DCA-B696-CC778706F171}" dt="2022-06-10T16:52:49.439" v="585"/>
      <pc:docMkLst>
        <pc:docMk/>
      </pc:docMkLst>
      <pc:sldChg chg="modSp mod">
        <pc:chgData name="Jacob Holmes" userId="8497c4acf7728640" providerId="LiveId" clId="{AEF36C3F-A418-4DCA-B696-CC778706F171}" dt="2022-06-10T16:52:49.439" v="585"/>
        <pc:sldMkLst>
          <pc:docMk/>
          <pc:sldMk cId="0" sldId="256"/>
        </pc:sldMkLst>
        <pc:spChg chg="mod">
          <ac:chgData name="Jacob Holmes" userId="8497c4acf7728640" providerId="LiveId" clId="{AEF36C3F-A418-4DCA-B696-CC778706F171}" dt="2022-06-10T16:52:49.439" v="585"/>
          <ac:spMkLst>
            <pc:docMk/>
            <pc:sldMk cId="0" sldId="256"/>
            <ac:spMk id="300" creationId="{00000000-0000-0000-0000-000000000000}"/>
          </ac:spMkLst>
        </pc:spChg>
        <pc:spChg chg="mod">
          <ac:chgData name="Jacob Holmes" userId="8497c4acf7728640" providerId="LiveId" clId="{AEF36C3F-A418-4DCA-B696-CC778706F171}" dt="2022-06-10T16:52:49.439" v="585"/>
          <ac:spMkLst>
            <pc:docMk/>
            <pc:sldMk cId="0" sldId="256"/>
            <ac:spMk id="301" creationId="{00000000-0000-0000-0000-000000000000}"/>
          </ac:spMkLst>
        </pc:spChg>
        <pc:spChg chg="mod">
          <ac:chgData name="Jacob Holmes" userId="8497c4acf7728640" providerId="LiveId" clId="{AEF36C3F-A418-4DCA-B696-CC778706F171}" dt="2022-06-08T16:19:51.711" v="54" actId="20577"/>
          <ac:spMkLst>
            <pc:docMk/>
            <pc:sldMk cId="0" sldId="256"/>
            <ac:spMk id="305" creationId="{00000000-0000-0000-0000-000000000000}"/>
          </ac:spMkLst>
        </pc:spChg>
      </pc:sldChg>
      <pc:sldChg chg="modSp mod modShow">
        <pc:chgData name="Jacob Holmes" userId="8497c4acf7728640" providerId="LiveId" clId="{AEF36C3F-A418-4DCA-B696-CC778706F171}" dt="2022-06-10T16:52:49.439" v="585"/>
        <pc:sldMkLst>
          <pc:docMk/>
          <pc:sldMk cId="0" sldId="257"/>
        </pc:sldMkLst>
        <pc:spChg chg="mod">
          <ac:chgData name="Jacob Holmes" userId="8497c4acf7728640" providerId="LiveId" clId="{AEF36C3F-A418-4DCA-B696-CC778706F171}" dt="2022-06-10T16:52:49.439" v="585"/>
          <ac:spMkLst>
            <pc:docMk/>
            <pc:sldMk cId="0" sldId="257"/>
            <ac:spMk id="315" creationId="{00000000-0000-0000-0000-000000000000}"/>
          </ac:spMkLst>
        </pc:spChg>
        <pc:spChg chg="mod">
          <ac:chgData name="Jacob Holmes" userId="8497c4acf7728640" providerId="LiveId" clId="{AEF36C3F-A418-4DCA-B696-CC778706F171}" dt="2022-06-10T16:52:49.439" v="585"/>
          <ac:spMkLst>
            <pc:docMk/>
            <pc:sldMk cId="0" sldId="257"/>
            <ac:spMk id="316" creationId="{00000000-0000-0000-0000-000000000000}"/>
          </ac:spMkLst>
        </pc:spChg>
      </pc:sldChg>
      <pc:sldChg chg="modSp mod modShow">
        <pc:chgData name="Jacob Holmes" userId="8497c4acf7728640" providerId="LiveId" clId="{AEF36C3F-A418-4DCA-B696-CC778706F171}" dt="2022-06-10T16:52:49.439" v="585"/>
        <pc:sldMkLst>
          <pc:docMk/>
          <pc:sldMk cId="0" sldId="258"/>
        </pc:sldMkLst>
        <pc:spChg chg="mod">
          <ac:chgData name="Jacob Holmes" userId="8497c4acf7728640" providerId="LiveId" clId="{AEF36C3F-A418-4DCA-B696-CC778706F171}" dt="2022-06-10T16:52:49.439" v="585"/>
          <ac:spMkLst>
            <pc:docMk/>
            <pc:sldMk cId="0" sldId="258"/>
            <ac:spMk id="324" creationId="{00000000-0000-0000-0000-000000000000}"/>
          </ac:spMkLst>
        </pc:spChg>
        <pc:spChg chg="mod">
          <ac:chgData name="Jacob Holmes" userId="8497c4acf7728640" providerId="LiveId" clId="{AEF36C3F-A418-4DCA-B696-CC778706F171}" dt="2022-06-10T16:52:49.439" v="585"/>
          <ac:spMkLst>
            <pc:docMk/>
            <pc:sldMk cId="0" sldId="258"/>
            <ac:spMk id="325" creationId="{00000000-0000-0000-0000-000000000000}"/>
          </ac:spMkLst>
        </pc:spChg>
      </pc:sldChg>
      <pc:sldChg chg="modSp mod modShow">
        <pc:chgData name="Jacob Holmes" userId="8497c4acf7728640" providerId="LiveId" clId="{AEF36C3F-A418-4DCA-B696-CC778706F171}" dt="2022-06-10T16:52:49.439" v="585"/>
        <pc:sldMkLst>
          <pc:docMk/>
          <pc:sldMk cId="0" sldId="259"/>
        </pc:sldMkLst>
        <pc:spChg chg="mod">
          <ac:chgData name="Jacob Holmes" userId="8497c4acf7728640" providerId="LiveId" clId="{AEF36C3F-A418-4DCA-B696-CC778706F171}" dt="2022-06-10T16:52:49.439" v="585"/>
          <ac:spMkLst>
            <pc:docMk/>
            <pc:sldMk cId="0" sldId="259"/>
            <ac:spMk id="335" creationId="{00000000-0000-0000-0000-000000000000}"/>
          </ac:spMkLst>
        </pc:spChg>
        <pc:spChg chg="mod">
          <ac:chgData name="Jacob Holmes" userId="8497c4acf7728640" providerId="LiveId" clId="{AEF36C3F-A418-4DCA-B696-CC778706F171}" dt="2022-06-10T16:52:49.439" v="585"/>
          <ac:spMkLst>
            <pc:docMk/>
            <pc:sldMk cId="0" sldId="259"/>
            <ac:spMk id="336" creationId="{00000000-0000-0000-0000-000000000000}"/>
          </ac:spMkLst>
        </pc:spChg>
        <pc:spChg chg="mod">
          <ac:chgData name="Jacob Holmes" userId="8497c4acf7728640" providerId="LiveId" clId="{AEF36C3F-A418-4DCA-B696-CC778706F171}" dt="2022-06-10T16:52:49.439" v="585"/>
          <ac:spMkLst>
            <pc:docMk/>
            <pc:sldMk cId="0" sldId="259"/>
            <ac:spMk id="337" creationId="{00000000-0000-0000-0000-000000000000}"/>
          </ac:spMkLst>
        </pc:spChg>
      </pc:sldChg>
      <pc:sldChg chg="modSp mod ord modNotes">
        <pc:chgData name="Jacob Holmes" userId="8497c4acf7728640" providerId="LiveId" clId="{AEF36C3F-A418-4DCA-B696-CC778706F171}" dt="2022-06-10T16:52:49.439" v="585"/>
        <pc:sldMkLst>
          <pc:docMk/>
          <pc:sldMk cId="0" sldId="260"/>
        </pc:sldMkLst>
        <pc:spChg chg="mod">
          <ac:chgData name="Jacob Holmes" userId="8497c4acf7728640" providerId="LiveId" clId="{AEF36C3F-A418-4DCA-B696-CC778706F171}" dt="2022-06-10T16:52:49.439" v="585"/>
          <ac:spMkLst>
            <pc:docMk/>
            <pc:sldMk cId="0" sldId="260"/>
            <ac:spMk id="350" creationId="{00000000-0000-0000-0000-000000000000}"/>
          </ac:spMkLst>
        </pc:spChg>
        <pc:spChg chg="mod">
          <ac:chgData name="Jacob Holmes" userId="8497c4acf7728640" providerId="LiveId" clId="{AEF36C3F-A418-4DCA-B696-CC778706F171}" dt="2022-06-10T16:52:49.439" v="585"/>
          <ac:spMkLst>
            <pc:docMk/>
            <pc:sldMk cId="0" sldId="260"/>
            <ac:spMk id="351" creationId="{00000000-0000-0000-0000-000000000000}"/>
          </ac:spMkLst>
        </pc:spChg>
        <pc:spChg chg="mod">
          <ac:chgData name="Jacob Holmes" userId="8497c4acf7728640" providerId="LiveId" clId="{AEF36C3F-A418-4DCA-B696-CC778706F171}" dt="2022-06-10T16:52:49.439" v="585"/>
          <ac:spMkLst>
            <pc:docMk/>
            <pc:sldMk cId="0" sldId="260"/>
            <ac:spMk id="352" creationId="{00000000-0000-0000-0000-000000000000}"/>
          </ac:spMkLst>
        </pc:spChg>
        <pc:spChg chg="mod">
          <ac:chgData name="Jacob Holmes" userId="8497c4acf7728640" providerId="LiveId" clId="{AEF36C3F-A418-4DCA-B696-CC778706F171}" dt="2022-06-10T16:52:49.439" v="585"/>
          <ac:spMkLst>
            <pc:docMk/>
            <pc:sldMk cId="0" sldId="260"/>
            <ac:spMk id="353" creationId="{00000000-0000-0000-0000-000000000000}"/>
          </ac:spMkLst>
        </pc:spChg>
        <pc:spChg chg="mod">
          <ac:chgData name="Jacob Holmes" userId="8497c4acf7728640" providerId="LiveId" clId="{AEF36C3F-A418-4DCA-B696-CC778706F171}" dt="2022-06-10T16:52:49.439" v="585"/>
          <ac:spMkLst>
            <pc:docMk/>
            <pc:sldMk cId="0" sldId="260"/>
            <ac:spMk id="354" creationId="{00000000-0000-0000-0000-000000000000}"/>
          </ac:spMkLst>
        </pc:spChg>
        <pc:spChg chg="mod">
          <ac:chgData name="Jacob Holmes" userId="8497c4acf7728640" providerId="LiveId" clId="{AEF36C3F-A418-4DCA-B696-CC778706F171}" dt="2022-06-10T16:52:49.439" v="585"/>
          <ac:spMkLst>
            <pc:docMk/>
            <pc:sldMk cId="0" sldId="260"/>
            <ac:spMk id="355" creationId="{00000000-0000-0000-0000-000000000000}"/>
          </ac:spMkLst>
        </pc:spChg>
        <pc:spChg chg="mod">
          <ac:chgData name="Jacob Holmes" userId="8497c4acf7728640" providerId="LiveId" clId="{AEF36C3F-A418-4DCA-B696-CC778706F171}" dt="2022-06-10T16:52:49.439" v="585"/>
          <ac:spMkLst>
            <pc:docMk/>
            <pc:sldMk cId="0" sldId="260"/>
            <ac:spMk id="356" creationId="{00000000-0000-0000-0000-000000000000}"/>
          </ac:spMkLst>
        </pc:spChg>
        <pc:spChg chg="mod">
          <ac:chgData name="Jacob Holmes" userId="8497c4acf7728640" providerId="LiveId" clId="{AEF36C3F-A418-4DCA-B696-CC778706F171}" dt="2022-06-10T16:52:49.439" v="585"/>
          <ac:spMkLst>
            <pc:docMk/>
            <pc:sldMk cId="0" sldId="260"/>
            <ac:spMk id="357" creationId="{00000000-0000-0000-0000-000000000000}"/>
          </ac:spMkLst>
        </pc:spChg>
        <pc:spChg chg="mod">
          <ac:chgData name="Jacob Holmes" userId="8497c4acf7728640" providerId="LiveId" clId="{AEF36C3F-A418-4DCA-B696-CC778706F171}" dt="2022-06-10T16:52:49.439" v="585"/>
          <ac:spMkLst>
            <pc:docMk/>
            <pc:sldMk cId="0" sldId="260"/>
            <ac:spMk id="358" creationId="{00000000-0000-0000-0000-000000000000}"/>
          </ac:spMkLst>
        </pc:spChg>
        <pc:spChg chg="mod">
          <ac:chgData name="Jacob Holmes" userId="8497c4acf7728640" providerId="LiveId" clId="{AEF36C3F-A418-4DCA-B696-CC778706F171}" dt="2022-06-10T16:52:49.439" v="585"/>
          <ac:spMkLst>
            <pc:docMk/>
            <pc:sldMk cId="0" sldId="260"/>
            <ac:spMk id="359" creationId="{00000000-0000-0000-0000-000000000000}"/>
          </ac:spMkLst>
        </pc:spChg>
        <pc:spChg chg="mod">
          <ac:chgData name="Jacob Holmes" userId="8497c4acf7728640" providerId="LiveId" clId="{AEF36C3F-A418-4DCA-B696-CC778706F171}" dt="2022-06-10T16:52:49.439" v="585"/>
          <ac:spMkLst>
            <pc:docMk/>
            <pc:sldMk cId="0" sldId="260"/>
            <ac:spMk id="360" creationId="{00000000-0000-0000-0000-000000000000}"/>
          </ac:spMkLst>
        </pc:spChg>
        <pc:spChg chg="mod">
          <ac:chgData name="Jacob Holmes" userId="8497c4acf7728640" providerId="LiveId" clId="{AEF36C3F-A418-4DCA-B696-CC778706F171}" dt="2022-06-10T16:52:49.439" v="585"/>
          <ac:spMkLst>
            <pc:docMk/>
            <pc:sldMk cId="0" sldId="260"/>
            <ac:spMk id="361" creationId="{00000000-0000-0000-0000-000000000000}"/>
          </ac:spMkLst>
        </pc:spChg>
        <pc:spChg chg="mod">
          <ac:chgData name="Jacob Holmes" userId="8497c4acf7728640" providerId="LiveId" clId="{AEF36C3F-A418-4DCA-B696-CC778706F171}" dt="2022-06-10T16:52:49.439" v="585"/>
          <ac:spMkLst>
            <pc:docMk/>
            <pc:sldMk cId="0" sldId="260"/>
            <ac:spMk id="362" creationId="{00000000-0000-0000-0000-000000000000}"/>
          </ac:spMkLst>
        </pc:spChg>
      </pc:sldChg>
      <pc:sldChg chg="modSp mod modShow">
        <pc:chgData name="Jacob Holmes" userId="8497c4acf7728640" providerId="LiveId" clId="{AEF36C3F-A418-4DCA-B696-CC778706F171}" dt="2022-06-10T16:52:49.439" v="585"/>
        <pc:sldMkLst>
          <pc:docMk/>
          <pc:sldMk cId="0" sldId="261"/>
        </pc:sldMkLst>
        <pc:spChg chg="mod">
          <ac:chgData name="Jacob Holmes" userId="8497c4acf7728640" providerId="LiveId" clId="{AEF36C3F-A418-4DCA-B696-CC778706F171}" dt="2022-06-10T16:52:49.439" v="585"/>
          <ac:spMkLst>
            <pc:docMk/>
            <pc:sldMk cId="0" sldId="261"/>
            <ac:spMk id="382" creationId="{00000000-0000-0000-0000-000000000000}"/>
          </ac:spMkLst>
        </pc:spChg>
        <pc:spChg chg="mod">
          <ac:chgData name="Jacob Holmes" userId="8497c4acf7728640" providerId="LiveId" clId="{AEF36C3F-A418-4DCA-B696-CC778706F171}" dt="2022-06-10T16:52:49.439" v="585"/>
          <ac:spMkLst>
            <pc:docMk/>
            <pc:sldMk cId="0" sldId="261"/>
            <ac:spMk id="383" creationId="{00000000-0000-0000-0000-000000000000}"/>
          </ac:spMkLst>
        </pc:spChg>
      </pc:sldChg>
      <pc:sldChg chg="modSp mod modShow">
        <pc:chgData name="Jacob Holmes" userId="8497c4acf7728640" providerId="LiveId" clId="{AEF36C3F-A418-4DCA-B696-CC778706F171}" dt="2022-06-10T16:52:49.439" v="585"/>
        <pc:sldMkLst>
          <pc:docMk/>
          <pc:sldMk cId="0" sldId="262"/>
        </pc:sldMkLst>
        <pc:spChg chg="mod">
          <ac:chgData name="Jacob Holmes" userId="8497c4acf7728640" providerId="LiveId" clId="{AEF36C3F-A418-4DCA-B696-CC778706F171}" dt="2022-06-10T16:52:49.439" v="585"/>
          <ac:spMkLst>
            <pc:docMk/>
            <pc:sldMk cId="0" sldId="262"/>
            <ac:spMk id="393" creationId="{00000000-0000-0000-0000-000000000000}"/>
          </ac:spMkLst>
        </pc:spChg>
        <pc:spChg chg="mod">
          <ac:chgData name="Jacob Holmes" userId="8497c4acf7728640" providerId="LiveId" clId="{AEF36C3F-A418-4DCA-B696-CC778706F171}" dt="2022-06-10T16:52:49.439" v="585"/>
          <ac:spMkLst>
            <pc:docMk/>
            <pc:sldMk cId="0" sldId="262"/>
            <ac:spMk id="394" creationId="{00000000-0000-0000-0000-000000000000}"/>
          </ac:spMkLst>
        </pc:spChg>
        <pc:spChg chg="mod">
          <ac:chgData name="Jacob Holmes" userId="8497c4acf7728640" providerId="LiveId" clId="{AEF36C3F-A418-4DCA-B696-CC778706F171}" dt="2022-06-10T16:52:49.439" v="585"/>
          <ac:spMkLst>
            <pc:docMk/>
            <pc:sldMk cId="0" sldId="262"/>
            <ac:spMk id="395" creationId="{00000000-0000-0000-0000-000000000000}"/>
          </ac:spMkLst>
        </pc:spChg>
        <pc:spChg chg="mod">
          <ac:chgData name="Jacob Holmes" userId="8497c4acf7728640" providerId="LiveId" clId="{AEF36C3F-A418-4DCA-B696-CC778706F171}" dt="2022-06-10T16:52:49.439" v="585"/>
          <ac:spMkLst>
            <pc:docMk/>
            <pc:sldMk cId="0" sldId="262"/>
            <ac:spMk id="396" creationId="{00000000-0000-0000-0000-000000000000}"/>
          </ac:spMkLst>
        </pc:spChg>
        <pc:spChg chg="mod">
          <ac:chgData name="Jacob Holmes" userId="8497c4acf7728640" providerId="LiveId" clId="{AEF36C3F-A418-4DCA-B696-CC778706F171}" dt="2022-06-10T16:52:49.439" v="585"/>
          <ac:spMkLst>
            <pc:docMk/>
            <pc:sldMk cId="0" sldId="262"/>
            <ac:spMk id="397" creationId="{00000000-0000-0000-0000-000000000000}"/>
          </ac:spMkLst>
        </pc:spChg>
      </pc:sldChg>
      <pc:sldChg chg="modSp mod modShow">
        <pc:chgData name="Jacob Holmes" userId="8497c4acf7728640" providerId="LiveId" clId="{AEF36C3F-A418-4DCA-B696-CC778706F171}" dt="2022-06-10T16:52:49.439" v="585"/>
        <pc:sldMkLst>
          <pc:docMk/>
          <pc:sldMk cId="0" sldId="263"/>
        </pc:sldMkLst>
        <pc:spChg chg="mod">
          <ac:chgData name="Jacob Holmes" userId="8497c4acf7728640" providerId="LiveId" clId="{AEF36C3F-A418-4DCA-B696-CC778706F171}" dt="2022-06-10T16:52:49.439" v="585"/>
          <ac:spMkLst>
            <pc:docMk/>
            <pc:sldMk cId="0" sldId="263"/>
            <ac:spMk id="420" creationId="{00000000-0000-0000-0000-000000000000}"/>
          </ac:spMkLst>
        </pc:spChg>
      </pc:sldChg>
      <pc:sldChg chg="modSp mod ord modNotes">
        <pc:chgData name="Jacob Holmes" userId="8497c4acf7728640" providerId="LiveId" clId="{AEF36C3F-A418-4DCA-B696-CC778706F171}" dt="2022-06-10T16:52:49.439" v="585"/>
        <pc:sldMkLst>
          <pc:docMk/>
          <pc:sldMk cId="0" sldId="264"/>
        </pc:sldMkLst>
        <pc:spChg chg="mod">
          <ac:chgData name="Jacob Holmes" userId="8497c4acf7728640" providerId="LiveId" clId="{AEF36C3F-A418-4DCA-B696-CC778706F171}" dt="2022-06-10T16:52:49.439" v="585"/>
          <ac:spMkLst>
            <pc:docMk/>
            <pc:sldMk cId="0" sldId="264"/>
            <ac:spMk id="428" creationId="{00000000-0000-0000-0000-000000000000}"/>
          </ac:spMkLst>
        </pc:spChg>
        <pc:spChg chg="mod">
          <ac:chgData name="Jacob Holmes" userId="8497c4acf7728640" providerId="LiveId" clId="{AEF36C3F-A418-4DCA-B696-CC778706F171}" dt="2022-06-10T16:52:49.439" v="585"/>
          <ac:spMkLst>
            <pc:docMk/>
            <pc:sldMk cId="0" sldId="264"/>
            <ac:spMk id="429" creationId="{00000000-0000-0000-0000-000000000000}"/>
          </ac:spMkLst>
        </pc:spChg>
        <pc:spChg chg="mod">
          <ac:chgData name="Jacob Holmes" userId="8497c4acf7728640" providerId="LiveId" clId="{AEF36C3F-A418-4DCA-B696-CC778706F171}" dt="2022-06-10T16:52:49.439" v="585"/>
          <ac:spMkLst>
            <pc:docMk/>
            <pc:sldMk cId="0" sldId="264"/>
            <ac:spMk id="430" creationId="{00000000-0000-0000-0000-000000000000}"/>
          </ac:spMkLst>
        </pc:spChg>
        <pc:spChg chg="mod">
          <ac:chgData name="Jacob Holmes" userId="8497c4acf7728640" providerId="LiveId" clId="{AEF36C3F-A418-4DCA-B696-CC778706F171}" dt="2022-06-10T16:52:49.439" v="585"/>
          <ac:spMkLst>
            <pc:docMk/>
            <pc:sldMk cId="0" sldId="264"/>
            <ac:spMk id="431" creationId="{00000000-0000-0000-0000-000000000000}"/>
          </ac:spMkLst>
        </pc:spChg>
        <pc:spChg chg="mod">
          <ac:chgData name="Jacob Holmes" userId="8497c4acf7728640" providerId="LiveId" clId="{AEF36C3F-A418-4DCA-B696-CC778706F171}" dt="2022-06-10T16:52:49.439" v="585"/>
          <ac:spMkLst>
            <pc:docMk/>
            <pc:sldMk cId="0" sldId="264"/>
            <ac:spMk id="432" creationId="{00000000-0000-0000-0000-000000000000}"/>
          </ac:spMkLst>
        </pc:spChg>
        <pc:spChg chg="mod">
          <ac:chgData name="Jacob Holmes" userId="8497c4acf7728640" providerId="LiveId" clId="{AEF36C3F-A418-4DCA-B696-CC778706F171}" dt="2022-06-10T16:52:49.439" v="585"/>
          <ac:spMkLst>
            <pc:docMk/>
            <pc:sldMk cId="0" sldId="264"/>
            <ac:spMk id="433" creationId="{00000000-0000-0000-0000-000000000000}"/>
          </ac:spMkLst>
        </pc:spChg>
        <pc:spChg chg="mod">
          <ac:chgData name="Jacob Holmes" userId="8497c4acf7728640" providerId="LiveId" clId="{AEF36C3F-A418-4DCA-B696-CC778706F171}" dt="2022-06-10T16:52:49.439" v="585"/>
          <ac:spMkLst>
            <pc:docMk/>
            <pc:sldMk cId="0" sldId="264"/>
            <ac:spMk id="434" creationId="{00000000-0000-0000-0000-000000000000}"/>
          </ac:spMkLst>
        </pc:spChg>
      </pc:sldChg>
      <pc:sldChg chg="modSp mod modShow">
        <pc:chgData name="Jacob Holmes" userId="8497c4acf7728640" providerId="LiveId" clId="{AEF36C3F-A418-4DCA-B696-CC778706F171}" dt="2022-06-10T16:52:49.439" v="585"/>
        <pc:sldMkLst>
          <pc:docMk/>
          <pc:sldMk cId="0" sldId="265"/>
        </pc:sldMkLst>
        <pc:spChg chg="mod">
          <ac:chgData name="Jacob Holmes" userId="8497c4acf7728640" providerId="LiveId" clId="{AEF36C3F-A418-4DCA-B696-CC778706F171}" dt="2022-06-10T16:52:49.439" v="585"/>
          <ac:spMkLst>
            <pc:docMk/>
            <pc:sldMk cId="0" sldId="265"/>
            <ac:spMk id="479" creationId="{00000000-0000-0000-0000-000000000000}"/>
          </ac:spMkLst>
        </pc:spChg>
      </pc:sldChg>
      <pc:sldChg chg="modSp mod modShow">
        <pc:chgData name="Jacob Holmes" userId="8497c4acf7728640" providerId="LiveId" clId="{AEF36C3F-A418-4DCA-B696-CC778706F171}" dt="2022-06-10T16:52:49.439" v="585"/>
        <pc:sldMkLst>
          <pc:docMk/>
          <pc:sldMk cId="0" sldId="266"/>
        </pc:sldMkLst>
        <pc:spChg chg="mod">
          <ac:chgData name="Jacob Holmes" userId="8497c4acf7728640" providerId="LiveId" clId="{AEF36C3F-A418-4DCA-B696-CC778706F171}" dt="2022-06-10T16:52:49.439" v="585"/>
          <ac:spMkLst>
            <pc:docMk/>
            <pc:sldMk cId="0" sldId="266"/>
            <ac:spMk id="484" creationId="{00000000-0000-0000-0000-000000000000}"/>
          </ac:spMkLst>
        </pc:spChg>
        <pc:spChg chg="mod">
          <ac:chgData name="Jacob Holmes" userId="8497c4acf7728640" providerId="LiveId" clId="{AEF36C3F-A418-4DCA-B696-CC778706F171}" dt="2022-06-10T16:52:49.439" v="585"/>
          <ac:spMkLst>
            <pc:docMk/>
            <pc:sldMk cId="0" sldId="266"/>
            <ac:spMk id="485" creationId="{00000000-0000-0000-0000-000000000000}"/>
          </ac:spMkLst>
        </pc:spChg>
        <pc:spChg chg="mod">
          <ac:chgData name="Jacob Holmes" userId="8497c4acf7728640" providerId="LiveId" clId="{AEF36C3F-A418-4DCA-B696-CC778706F171}" dt="2022-06-10T16:52:49.439" v="585"/>
          <ac:spMkLst>
            <pc:docMk/>
            <pc:sldMk cId="0" sldId="266"/>
            <ac:spMk id="486" creationId="{00000000-0000-0000-0000-000000000000}"/>
          </ac:spMkLst>
        </pc:spChg>
        <pc:spChg chg="mod">
          <ac:chgData name="Jacob Holmes" userId="8497c4acf7728640" providerId="LiveId" clId="{AEF36C3F-A418-4DCA-B696-CC778706F171}" dt="2022-06-10T16:52:49.439" v="585"/>
          <ac:spMkLst>
            <pc:docMk/>
            <pc:sldMk cId="0" sldId="266"/>
            <ac:spMk id="487" creationId="{00000000-0000-0000-0000-000000000000}"/>
          </ac:spMkLst>
        </pc:spChg>
        <pc:spChg chg="mod">
          <ac:chgData name="Jacob Holmes" userId="8497c4acf7728640" providerId="LiveId" clId="{AEF36C3F-A418-4DCA-B696-CC778706F171}" dt="2022-06-10T16:52:49.439" v="585"/>
          <ac:spMkLst>
            <pc:docMk/>
            <pc:sldMk cId="0" sldId="266"/>
            <ac:spMk id="488" creationId="{00000000-0000-0000-0000-000000000000}"/>
          </ac:spMkLst>
        </pc:spChg>
        <pc:spChg chg="mod">
          <ac:chgData name="Jacob Holmes" userId="8497c4acf7728640" providerId="LiveId" clId="{AEF36C3F-A418-4DCA-B696-CC778706F171}" dt="2022-06-10T16:52:49.439" v="585"/>
          <ac:spMkLst>
            <pc:docMk/>
            <pc:sldMk cId="0" sldId="266"/>
            <ac:spMk id="489" creationId="{00000000-0000-0000-0000-000000000000}"/>
          </ac:spMkLst>
        </pc:spChg>
        <pc:spChg chg="mod">
          <ac:chgData name="Jacob Holmes" userId="8497c4acf7728640" providerId="LiveId" clId="{AEF36C3F-A418-4DCA-B696-CC778706F171}" dt="2022-06-10T16:52:49.439" v="585"/>
          <ac:spMkLst>
            <pc:docMk/>
            <pc:sldMk cId="0" sldId="266"/>
            <ac:spMk id="490" creationId="{00000000-0000-0000-0000-000000000000}"/>
          </ac:spMkLst>
        </pc:spChg>
        <pc:spChg chg="mod">
          <ac:chgData name="Jacob Holmes" userId="8497c4acf7728640" providerId="LiveId" clId="{AEF36C3F-A418-4DCA-B696-CC778706F171}" dt="2022-06-10T16:52:49.439" v="585"/>
          <ac:spMkLst>
            <pc:docMk/>
            <pc:sldMk cId="0" sldId="266"/>
            <ac:spMk id="491" creationId="{00000000-0000-0000-0000-000000000000}"/>
          </ac:spMkLst>
        </pc:spChg>
        <pc:spChg chg="mod">
          <ac:chgData name="Jacob Holmes" userId="8497c4acf7728640" providerId="LiveId" clId="{AEF36C3F-A418-4DCA-B696-CC778706F171}" dt="2022-06-10T16:52:49.439" v="585"/>
          <ac:spMkLst>
            <pc:docMk/>
            <pc:sldMk cId="0" sldId="266"/>
            <ac:spMk id="492" creationId="{00000000-0000-0000-0000-000000000000}"/>
          </ac:spMkLst>
        </pc:spChg>
        <pc:spChg chg="mod">
          <ac:chgData name="Jacob Holmes" userId="8497c4acf7728640" providerId="LiveId" clId="{AEF36C3F-A418-4DCA-B696-CC778706F171}" dt="2022-06-10T16:52:49.439" v="585"/>
          <ac:spMkLst>
            <pc:docMk/>
            <pc:sldMk cId="0" sldId="266"/>
            <ac:spMk id="493" creationId="{00000000-0000-0000-0000-000000000000}"/>
          </ac:spMkLst>
        </pc:spChg>
        <pc:spChg chg="mod">
          <ac:chgData name="Jacob Holmes" userId="8497c4acf7728640" providerId="LiveId" clId="{AEF36C3F-A418-4DCA-B696-CC778706F171}" dt="2022-06-10T16:52:49.439" v="585"/>
          <ac:spMkLst>
            <pc:docMk/>
            <pc:sldMk cId="0" sldId="266"/>
            <ac:spMk id="494" creationId="{00000000-0000-0000-0000-000000000000}"/>
          </ac:spMkLst>
        </pc:spChg>
      </pc:sldChg>
      <pc:sldChg chg="addSp delSp modSp mod ord modNotes">
        <pc:chgData name="Jacob Holmes" userId="8497c4acf7728640" providerId="LiveId" clId="{AEF36C3F-A418-4DCA-B696-CC778706F171}" dt="2022-06-10T16:52:49.439" v="585"/>
        <pc:sldMkLst>
          <pc:docMk/>
          <pc:sldMk cId="0" sldId="267"/>
        </pc:sldMkLst>
        <pc:spChg chg="mod">
          <ac:chgData name="Jacob Holmes" userId="8497c4acf7728640" providerId="LiveId" clId="{AEF36C3F-A418-4DCA-B696-CC778706F171}" dt="2022-06-08T16:41:57.504" v="579" actId="207"/>
          <ac:spMkLst>
            <pc:docMk/>
            <pc:sldMk cId="0" sldId="267"/>
            <ac:spMk id="52" creationId="{F916D916-7027-A76C-99F1-180144CFC9B6}"/>
          </ac:spMkLst>
        </pc:spChg>
        <pc:spChg chg="mod">
          <ac:chgData name="Jacob Holmes" userId="8497c4acf7728640" providerId="LiveId" clId="{AEF36C3F-A418-4DCA-B696-CC778706F171}" dt="2022-06-08T16:41:57.504" v="579" actId="207"/>
          <ac:spMkLst>
            <pc:docMk/>
            <pc:sldMk cId="0" sldId="267"/>
            <ac:spMk id="53" creationId="{C12A8A87-28B3-BFAE-950E-80F4C339B739}"/>
          </ac:spMkLst>
        </pc:spChg>
        <pc:spChg chg="mod">
          <ac:chgData name="Jacob Holmes" userId="8497c4acf7728640" providerId="LiveId" clId="{AEF36C3F-A418-4DCA-B696-CC778706F171}" dt="2022-06-08T16:41:57.504" v="579" actId="207"/>
          <ac:spMkLst>
            <pc:docMk/>
            <pc:sldMk cId="0" sldId="267"/>
            <ac:spMk id="54" creationId="{20883204-FA76-485A-177B-7DB1F7137C21}"/>
          </ac:spMkLst>
        </pc:spChg>
        <pc:spChg chg="mod">
          <ac:chgData name="Jacob Holmes" userId="8497c4acf7728640" providerId="LiveId" clId="{AEF36C3F-A418-4DCA-B696-CC778706F171}" dt="2022-06-08T16:41:57.504" v="579" actId="207"/>
          <ac:spMkLst>
            <pc:docMk/>
            <pc:sldMk cId="0" sldId="267"/>
            <ac:spMk id="55" creationId="{3152D386-575E-9405-5176-E53C14E48C3B}"/>
          </ac:spMkLst>
        </pc:spChg>
        <pc:spChg chg="mod">
          <ac:chgData name="Jacob Holmes" userId="8497c4acf7728640" providerId="LiveId" clId="{AEF36C3F-A418-4DCA-B696-CC778706F171}" dt="2022-06-08T16:41:57.504" v="579" actId="207"/>
          <ac:spMkLst>
            <pc:docMk/>
            <pc:sldMk cId="0" sldId="267"/>
            <ac:spMk id="56" creationId="{FF8D2DE4-1FCD-BA2D-6EBB-A15C3222D237}"/>
          </ac:spMkLst>
        </pc:spChg>
        <pc:spChg chg="mod">
          <ac:chgData name="Jacob Holmes" userId="8497c4acf7728640" providerId="LiveId" clId="{AEF36C3F-A418-4DCA-B696-CC778706F171}" dt="2022-06-10T16:52:49.439" v="585"/>
          <ac:spMkLst>
            <pc:docMk/>
            <pc:sldMk cId="0" sldId="267"/>
            <ac:spMk id="556" creationId="{00000000-0000-0000-0000-000000000000}"/>
          </ac:spMkLst>
        </pc:spChg>
        <pc:spChg chg="mod">
          <ac:chgData name="Jacob Holmes" userId="8497c4acf7728640" providerId="LiveId" clId="{AEF36C3F-A418-4DCA-B696-CC778706F171}" dt="2022-06-10T16:52:49.439" v="585"/>
          <ac:spMkLst>
            <pc:docMk/>
            <pc:sldMk cId="0" sldId="267"/>
            <ac:spMk id="557" creationId="{00000000-0000-0000-0000-000000000000}"/>
          </ac:spMkLst>
        </pc:spChg>
        <pc:spChg chg="mod">
          <ac:chgData name="Jacob Holmes" userId="8497c4acf7728640" providerId="LiveId" clId="{AEF36C3F-A418-4DCA-B696-CC778706F171}" dt="2022-06-10T16:52:49.439" v="585"/>
          <ac:spMkLst>
            <pc:docMk/>
            <pc:sldMk cId="0" sldId="267"/>
            <ac:spMk id="558" creationId="{00000000-0000-0000-0000-000000000000}"/>
          </ac:spMkLst>
        </pc:spChg>
        <pc:spChg chg="mod">
          <ac:chgData name="Jacob Holmes" userId="8497c4acf7728640" providerId="LiveId" clId="{AEF36C3F-A418-4DCA-B696-CC778706F171}" dt="2022-06-10T16:52:49.439" v="585"/>
          <ac:spMkLst>
            <pc:docMk/>
            <pc:sldMk cId="0" sldId="267"/>
            <ac:spMk id="559" creationId="{00000000-0000-0000-0000-000000000000}"/>
          </ac:spMkLst>
        </pc:spChg>
        <pc:spChg chg="mod">
          <ac:chgData name="Jacob Holmes" userId="8497c4acf7728640" providerId="LiveId" clId="{AEF36C3F-A418-4DCA-B696-CC778706F171}" dt="2022-06-10T16:52:49.439" v="585"/>
          <ac:spMkLst>
            <pc:docMk/>
            <pc:sldMk cId="0" sldId="267"/>
            <ac:spMk id="560" creationId="{00000000-0000-0000-0000-000000000000}"/>
          </ac:spMkLst>
        </pc:spChg>
        <pc:spChg chg="mod">
          <ac:chgData name="Jacob Holmes" userId="8497c4acf7728640" providerId="LiveId" clId="{AEF36C3F-A418-4DCA-B696-CC778706F171}" dt="2022-06-10T16:52:49.439" v="585"/>
          <ac:spMkLst>
            <pc:docMk/>
            <pc:sldMk cId="0" sldId="267"/>
            <ac:spMk id="561" creationId="{00000000-0000-0000-0000-000000000000}"/>
          </ac:spMkLst>
        </pc:spChg>
        <pc:spChg chg="mod">
          <ac:chgData name="Jacob Holmes" userId="8497c4acf7728640" providerId="LiveId" clId="{AEF36C3F-A418-4DCA-B696-CC778706F171}" dt="2022-06-10T16:52:49.439" v="585"/>
          <ac:spMkLst>
            <pc:docMk/>
            <pc:sldMk cId="0" sldId="267"/>
            <ac:spMk id="562" creationId="{00000000-0000-0000-0000-000000000000}"/>
          </ac:spMkLst>
        </pc:spChg>
        <pc:spChg chg="mod">
          <ac:chgData name="Jacob Holmes" userId="8497c4acf7728640" providerId="LiveId" clId="{AEF36C3F-A418-4DCA-B696-CC778706F171}" dt="2022-06-10T16:52:49.439" v="585"/>
          <ac:spMkLst>
            <pc:docMk/>
            <pc:sldMk cId="0" sldId="267"/>
            <ac:spMk id="563" creationId="{00000000-0000-0000-0000-000000000000}"/>
          </ac:spMkLst>
        </pc:spChg>
        <pc:spChg chg="mod">
          <ac:chgData name="Jacob Holmes" userId="8497c4acf7728640" providerId="LiveId" clId="{AEF36C3F-A418-4DCA-B696-CC778706F171}" dt="2022-06-10T16:52:49.439" v="585"/>
          <ac:spMkLst>
            <pc:docMk/>
            <pc:sldMk cId="0" sldId="267"/>
            <ac:spMk id="564" creationId="{00000000-0000-0000-0000-000000000000}"/>
          </ac:spMkLst>
        </pc:spChg>
        <pc:spChg chg="mod">
          <ac:chgData name="Jacob Holmes" userId="8497c4acf7728640" providerId="LiveId" clId="{AEF36C3F-A418-4DCA-B696-CC778706F171}" dt="2022-06-10T16:52:49.439" v="585"/>
          <ac:spMkLst>
            <pc:docMk/>
            <pc:sldMk cId="0" sldId="267"/>
            <ac:spMk id="565" creationId="{00000000-0000-0000-0000-000000000000}"/>
          </ac:spMkLst>
        </pc:spChg>
        <pc:spChg chg="mod">
          <ac:chgData name="Jacob Holmes" userId="8497c4acf7728640" providerId="LiveId" clId="{AEF36C3F-A418-4DCA-B696-CC778706F171}" dt="2022-06-10T16:52:49.439" v="585"/>
          <ac:spMkLst>
            <pc:docMk/>
            <pc:sldMk cId="0" sldId="267"/>
            <ac:spMk id="566" creationId="{00000000-0000-0000-0000-000000000000}"/>
          </ac:spMkLst>
        </pc:spChg>
        <pc:spChg chg="mod">
          <ac:chgData name="Jacob Holmes" userId="8497c4acf7728640" providerId="LiveId" clId="{AEF36C3F-A418-4DCA-B696-CC778706F171}" dt="2022-06-10T16:52:49.439" v="585"/>
          <ac:spMkLst>
            <pc:docMk/>
            <pc:sldMk cId="0" sldId="267"/>
            <ac:spMk id="567" creationId="{00000000-0000-0000-0000-000000000000}"/>
          </ac:spMkLst>
        </pc:spChg>
        <pc:spChg chg="mod">
          <ac:chgData name="Jacob Holmes" userId="8497c4acf7728640" providerId="LiveId" clId="{AEF36C3F-A418-4DCA-B696-CC778706F171}" dt="2022-06-10T16:52:49.439" v="585"/>
          <ac:spMkLst>
            <pc:docMk/>
            <pc:sldMk cId="0" sldId="267"/>
            <ac:spMk id="568" creationId="{00000000-0000-0000-0000-000000000000}"/>
          </ac:spMkLst>
        </pc:spChg>
        <pc:grpChg chg="add mod">
          <ac:chgData name="Jacob Holmes" userId="8497c4acf7728640" providerId="LiveId" clId="{AEF36C3F-A418-4DCA-B696-CC778706F171}" dt="2022-06-08T16:42:35.558" v="583" actId="1076"/>
          <ac:grpSpMkLst>
            <pc:docMk/>
            <pc:sldMk cId="0" sldId="267"/>
            <ac:grpSpMk id="51" creationId="{B766AC9C-7158-0E03-909B-F8461E64E8FE}"/>
          </ac:grpSpMkLst>
        </pc:grpChg>
        <pc:grpChg chg="del">
          <ac:chgData name="Jacob Holmes" userId="8497c4acf7728640" providerId="LiveId" clId="{AEF36C3F-A418-4DCA-B696-CC778706F171}" dt="2022-06-08T16:42:24.483" v="582" actId="478"/>
          <ac:grpSpMkLst>
            <pc:docMk/>
            <pc:sldMk cId="0" sldId="267"/>
            <ac:grpSpMk id="587" creationId="{00000000-0000-0000-0000-000000000000}"/>
          </ac:grpSpMkLst>
        </pc:grpChg>
        <pc:grpChg chg="mod">
          <ac:chgData name="Jacob Holmes" userId="8497c4acf7728640" providerId="LiveId" clId="{AEF36C3F-A418-4DCA-B696-CC778706F171}" dt="2022-06-08T16:42:52.587" v="584" actId="1076"/>
          <ac:grpSpMkLst>
            <pc:docMk/>
            <pc:sldMk cId="0" sldId="267"/>
            <ac:grpSpMk id="594" creationId="{00000000-0000-0000-0000-000000000000}"/>
          </ac:grpSpMkLst>
        </pc:grpChg>
      </pc:sldChg>
      <pc:sldChg chg="modSp mod modShow">
        <pc:chgData name="Jacob Holmes" userId="8497c4acf7728640" providerId="LiveId" clId="{AEF36C3F-A418-4DCA-B696-CC778706F171}" dt="2022-06-10T16:52:49.439" v="585"/>
        <pc:sldMkLst>
          <pc:docMk/>
          <pc:sldMk cId="0" sldId="268"/>
        </pc:sldMkLst>
        <pc:spChg chg="mod">
          <ac:chgData name="Jacob Holmes" userId="8497c4acf7728640" providerId="LiveId" clId="{AEF36C3F-A418-4DCA-B696-CC778706F171}" dt="2022-06-10T16:52:49.439" v="585"/>
          <ac:spMkLst>
            <pc:docMk/>
            <pc:sldMk cId="0" sldId="268"/>
            <ac:spMk id="609" creationId="{00000000-0000-0000-0000-000000000000}"/>
          </ac:spMkLst>
        </pc:spChg>
        <pc:spChg chg="mod">
          <ac:chgData name="Jacob Holmes" userId="8497c4acf7728640" providerId="LiveId" clId="{AEF36C3F-A418-4DCA-B696-CC778706F171}" dt="2022-06-10T16:52:49.439" v="585"/>
          <ac:spMkLst>
            <pc:docMk/>
            <pc:sldMk cId="0" sldId="268"/>
            <ac:spMk id="610" creationId="{00000000-0000-0000-0000-000000000000}"/>
          </ac:spMkLst>
        </pc:spChg>
      </pc:sldChg>
      <pc:sldChg chg="modSp mod modShow">
        <pc:chgData name="Jacob Holmes" userId="8497c4acf7728640" providerId="LiveId" clId="{AEF36C3F-A418-4DCA-B696-CC778706F171}" dt="2022-06-10T16:52:49.439" v="585"/>
        <pc:sldMkLst>
          <pc:docMk/>
          <pc:sldMk cId="0" sldId="269"/>
        </pc:sldMkLst>
        <pc:spChg chg="mod">
          <ac:chgData name="Jacob Holmes" userId="8497c4acf7728640" providerId="LiveId" clId="{AEF36C3F-A418-4DCA-B696-CC778706F171}" dt="2022-06-10T16:52:49.439" v="585"/>
          <ac:spMkLst>
            <pc:docMk/>
            <pc:sldMk cId="0" sldId="269"/>
            <ac:spMk id="617" creationId="{00000000-0000-0000-0000-000000000000}"/>
          </ac:spMkLst>
        </pc:spChg>
        <pc:spChg chg="mod">
          <ac:chgData name="Jacob Holmes" userId="8497c4acf7728640" providerId="LiveId" clId="{AEF36C3F-A418-4DCA-B696-CC778706F171}" dt="2022-06-10T16:52:49.439" v="585"/>
          <ac:spMkLst>
            <pc:docMk/>
            <pc:sldMk cId="0" sldId="269"/>
            <ac:spMk id="618" creationId="{00000000-0000-0000-0000-000000000000}"/>
          </ac:spMkLst>
        </pc:spChg>
      </pc:sldChg>
      <pc:sldChg chg="modSp mod ord modNotes">
        <pc:chgData name="Jacob Holmes" userId="8497c4acf7728640" providerId="LiveId" clId="{AEF36C3F-A418-4DCA-B696-CC778706F171}" dt="2022-06-10T16:52:49.439" v="585"/>
        <pc:sldMkLst>
          <pc:docMk/>
          <pc:sldMk cId="0" sldId="270"/>
        </pc:sldMkLst>
        <pc:spChg chg="mod">
          <ac:chgData name="Jacob Holmes" userId="8497c4acf7728640" providerId="LiveId" clId="{AEF36C3F-A418-4DCA-B696-CC778706F171}" dt="2022-06-10T16:52:49.439" v="585"/>
          <ac:spMkLst>
            <pc:docMk/>
            <pc:sldMk cId="0" sldId="270"/>
            <ac:spMk id="626" creationId="{00000000-0000-0000-0000-000000000000}"/>
          </ac:spMkLst>
        </pc:spChg>
        <pc:spChg chg="mod">
          <ac:chgData name="Jacob Holmes" userId="8497c4acf7728640" providerId="LiveId" clId="{AEF36C3F-A418-4DCA-B696-CC778706F171}" dt="2022-06-10T16:52:49.439" v="585"/>
          <ac:spMkLst>
            <pc:docMk/>
            <pc:sldMk cId="0" sldId="270"/>
            <ac:spMk id="627" creationId="{00000000-0000-0000-0000-000000000000}"/>
          </ac:spMkLst>
        </pc:spChg>
        <pc:spChg chg="mod">
          <ac:chgData name="Jacob Holmes" userId="8497c4acf7728640" providerId="LiveId" clId="{AEF36C3F-A418-4DCA-B696-CC778706F171}" dt="2022-06-10T16:52:49.439" v="585"/>
          <ac:spMkLst>
            <pc:docMk/>
            <pc:sldMk cId="0" sldId="270"/>
            <ac:spMk id="628" creationId="{00000000-0000-0000-0000-000000000000}"/>
          </ac:spMkLst>
        </pc:spChg>
        <pc:spChg chg="mod">
          <ac:chgData name="Jacob Holmes" userId="8497c4acf7728640" providerId="LiveId" clId="{AEF36C3F-A418-4DCA-B696-CC778706F171}" dt="2022-06-10T16:52:49.439" v="585"/>
          <ac:spMkLst>
            <pc:docMk/>
            <pc:sldMk cId="0" sldId="270"/>
            <ac:spMk id="629" creationId="{00000000-0000-0000-0000-000000000000}"/>
          </ac:spMkLst>
        </pc:spChg>
        <pc:spChg chg="mod">
          <ac:chgData name="Jacob Holmes" userId="8497c4acf7728640" providerId="LiveId" clId="{AEF36C3F-A418-4DCA-B696-CC778706F171}" dt="2022-06-10T16:52:49.439" v="585"/>
          <ac:spMkLst>
            <pc:docMk/>
            <pc:sldMk cId="0" sldId="270"/>
            <ac:spMk id="630" creationId="{00000000-0000-0000-0000-000000000000}"/>
          </ac:spMkLst>
        </pc:spChg>
        <pc:spChg chg="mod">
          <ac:chgData name="Jacob Holmes" userId="8497c4acf7728640" providerId="LiveId" clId="{AEF36C3F-A418-4DCA-B696-CC778706F171}" dt="2022-06-10T16:52:49.439" v="585"/>
          <ac:spMkLst>
            <pc:docMk/>
            <pc:sldMk cId="0" sldId="270"/>
            <ac:spMk id="631" creationId="{00000000-0000-0000-0000-000000000000}"/>
          </ac:spMkLst>
        </pc:spChg>
        <pc:spChg chg="mod">
          <ac:chgData name="Jacob Holmes" userId="8497c4acf7728640" providerId="LiveId" clId="{AEF36C3F-A418-4DCA-B696-CC778706F171}" dt="2022-06-10T16:52:49.439" v="585"/>
          <ac:spMkLst>
            <pc:docMk/>
            <pc:sldMk cId="0" sldId="270"/>
            <ac:spMk id="632" creationId="{00000000-0000-0000-0000-000000000000}"/>
          </ac:spMkLst>
        </pc:spChg>
      </pc:sldChg>
      <pc:sldChg chg="modSp mod modShow">
        <pc:chgData name="Jacob Holmes" userId="8497c4acf7728640" providerId="LiveId" clId="{AEF36C3F-A418-4DCA-B696-CC778706F171}" dt="2022-06-10T16:52:49.439" v="585"/>
        <pc:sldMkLst>
          <pc:docMk/>
          <pc:sldMk cId="0" sldId="271"/>
        </pc:sldMkLst>
        <pc:spChg chg="mod">
          <ac:chgData name="Jacob Holmes" userId="8497c4acf7728640" providerId="LiveId" clId="{AEF36C3F-A418-4DCA-B696-CC778706F171}" dt="2022-06-10T16:52:49.439" v="585"/>
          <ac:spMkLst>
            <pc:docMk/>
            <pc:sldMk cId="0" sldId="271"/>
            <ac:spMk id="665" creationId="{00000000-0000-0000-0000-000000000000}"/>
          </ac:spMkLst>
        </pc:spChg>
        <pc:spChg chg="mod">
          <ac:chgData name="Jacob Holmes" userId="8497c4acf7728640" providerId="LiveId" clId="{AEF36C3F-A418-4DCA-B696-CC778706F171}" dt="2022-06-10T16:52:49.439" v="585"/>
          <ac:spMkLst>
            <pc:docMk/>
            <pc:sldMk cId="0" sldId="271"/>
            <ac:spMk id="666" creationId="{00000000-0000-0000-0000-000000000000}"/>
          </ac:spMkLst>
        </pc:spChg>
      </pc:sldChg>
      <pc:sldChg chg="modSp mod modShow">
        <pc:chgData name="Jacob Holmes" userId="8497c4acf7728640" providerId="LiveId" clId="{AEF36C3F-A418-4DCA-B696-CC778706F171}" dt="2022-06-10T16:52:49.439" v="585"/>
        <pc:sldMkLst>
          <pc:docMk/>
          <pc:sldMk cId="0" sldId="272"/>
        </pc:sldMkLst>
        <pc:spChg chg="mod">
          <ac:chgData name="Jacob Holmes" userId="8497c4acf7728640" providerId="LiveId" clId="{AEF36C3F-A418-4DCA-B696-CC778706F171}" dt="2022-06-10T16:52:49.439" v="585"/>
          <ac:spMkLst>
            <pc:docMk/>
            <pc:sldMk cId="0" sldId="272"/>
            <ac:spMk id="683" creationId="{00000000-0000-0000-0000-000000000000}"/>
          </ac:spMkLst>
        </pc:spChg>
        <pc:spChg chg="mod">
          <ac:chgData name="Jacob Holmes" userId="8497c4acf7728640" providerId="LiveId" clId="{AEF36C3F-A418-4DCA-B696-CC778706F171}" dt="2022-06-10T16:52:49.439" v="585"/>
          <ac:spMkLst>
            <pc:docMk/>
            <pc:sldMk cId="0" sldId="272"/>
            <ac:spMk id="685" creationId="{00000000-0000-0000-0000-000000000000}"/>
          </ac:spMkLst>
        </pc:spChg>
      </pc:sldChg>
      <pc:sldChg chg="modSp mod ord modNotes">
        <pc:chgData name="Jacob Holmes" userId="8497c4acf7728640" providerId="LiveId" clId="{AEF36C3F-A418-4DCA-B696-CC778706F171}" dt="2022-06-10T16:52:49.439" v="585"/>
        <pc:sldMkLst>
          <pc:docMk/>
          <pc:sldMk cId="0" sldId="273"/>
        </pc:sldMkLst>
        <pc:spChg chg="mod">
          <ac:chgData name="Jacob Holmes" userId="8497c4acf7728640" providerId="LiveId" clId="{AEF36C3F-A418-4DCA-B696-CC778706F171}" dt="2022-06-10T16:52:49.439" v="585"/>
          <ac:spMkLst>
            <pc:docMk/>
            <pc:sldMk cId="0" sldId="273"/>
            <ac:spMk id="701" creationId="{00000000-0000-0000-0000-000000000000}"/>
          </ac:spMkLst>
        </pc:spChg>
        <pc:spChg chg="mod">
          <ac:chgData name="Jacob Holmes" userId="8497c4acf7728640" providerId="LiveId" clId="{AEF36C3F-A418-4DCA-B696-CC778706F171}" dt="2022-06-10T16:52:49.439" v="585"/>
          <ac:spMkLst>
            <pc:docMk/>
            <pc:sldMk cId="0" sldId="273"/>
            <ac:spMk id="702" creationId="{00000000-0000-0000-0000-000000000000}"/>
          </ac:spMkLst>
        </pc:spChg>
      </pc:sldChg>
      <pc:sldChg chg="modSp mod modShow">
        <pc:chgData name="Jacob Holmes" userId="8497c4acf7728640" providerId="LiveId" clId="{AEF36C3F-A418-4DCA-B696-CC778706F171}" dt="2022-06-10T16:52:49.439" v="585"/>
        <pc:sldMkLst>
          <pc:docMk/>
          <pc:sldMk cId="0" sldId="274"/>
        </pc:sldMkLst>
        <pc:spChg chg="mod">
          <ac:chgData name="Jacob Holmes" userId="8497c4acf7728640" providerId="LiveId" clId="{AEF36C3F-A418-4DCA-B696-CC778706F171}" dt="2022-06-10T16:52:49.439" v="585"/>
          <ac:spMkLst>
            <pc:docMk/>
            <pc:sldMk cId="0" sldId="274"/>
            <ac:spMk id="715" creationId="{00000000-0000-0000-0000-000000000000}"/>
          </ac:spMkLst>
        </pc:spChg>
        <pc:spChg chg="mod">
          <ac:chgData name="Jacob Holmes" userId="8497c4acf7728640" providerId="LiveId" clId="{AEF36C3F-A418-4DCA-B696-CC778706F171}" dt="2022-06-10T16:52:49.439" v="585"/>
          <ac:spMkLst>
            <pc:docMk/>
            <pc:sldMk cId="0" sldId="274"/>
            <ac:spMk id="716" creationId="{00000000-0000-0000-0000-000000000000}"/>
          </ac:spMkLst>
        </pc:spChg>
      </pc:sldChg>
      <pc:sldChg chg="modSp mod modShow">
        <pc:chgData name="Jacob Holmes" userId="8497c4acf7728640" providerId="LiveId" clId="{AEF36C3F-A418-4DCA-B696-CC778706F171}" dt="2022-06-10T16:52:49.439" v="585"/>
        <pc:sldMkLst>
          <pc:docMk/>
          <pc:sldMk cId="0" sldId="275"/>
        </pc:sldMkLst>
        <pc:spChg chg="mod">
          <ac:chgData name="Jacob Holmes" userId="8497c4acf7728640" providerId="LiveId" clId="{AEF36C3F-A418-4DCA-B696-CC778706F171}" dt="2022-06-10T16:52:49.439" v="585"/>
          <ac:spMkLst>
            <pc:docMk/>
            <pc:sldMk cId="0" sldId="275"/>
            <ac:spMk id="725" creationId="{00000000-0000-0000-0000-000000000000}"/>
          </ac:spMkLst>
        </pc:spChg>
        <pc:spChg chg="mod">
          <ac:chgData name="Jacob Holmes" userId="8497c4acf7728640" providerId="LiveId" clId="{AEF36C3F-A418-4DCA-B696-CC778706F171}" dt="2022-06-10T16:52:49.439" v="585"/>
          <ac:spMkLst>
            <pc:docMk/>
            <pc:sldMk cId="0" sldId="275"/>
            <ac:spMk id="726" creationId="{00000000-0000-0000-0000-000000000000}"/>
          </ac:spMkLst>
        </pc:spChg>
        <pc:spChg chg="mod">
          <ac:chgData name="Jacob Holmes" userId="8497c4acf7728640" providerId="LiveId" clId="{AEF36C3F-A418-4DCA-B696-CC778706F171}" dt="2022-06-10T16:52:49.439" v="585"/>
          <ac:spMkLst>
            <pc:docMk/>
            <pc:sldMk cId="0" sldId="275"/>
            <ac:spMk id="727" creationId="{00000000-0000-0000-0000-000000000000}"/>
          </ac:spMkLst>
        </pc:spChg>
        <pc:spChg chg="mod">
          <ac:chgData name="Jacob Holmes" userId="8497c4acf7728640" providerId="LiveId" clId="{AEF36C3F-A418-4DCA-B696-CC778706F171}" dt="2022-06-10T16:52:49.439" v="585"/>
          <ac:spMkLst>
            <pc:docMk/>
            <pc:sldMk cId="0" sldId="275"/>
            <ac:spMk id="728" creationId="{00000000-0000-0000-0000-000000000000}"/>
          </ac:spMkLst>
        </pc:spChg>
        <pc:spChg chg="mod">
          <ac:chgData name="Jacob Holmes" userId="8497c4acf7728640" providerId="LiveId" clId="{AEF36C3F-A418-4DCA-B696-CC778706F171}" dt="2022-06-10T16:52:49.439" v="585"/>
          <ac:spMkLst>
            <pc:docMk/>
            <pc:sldMk cId="0" sldId="275"/>
            <ac:spMk id="729" creationId="{00000000-0000-0000-0000-000000000000}"/>
          </ac:spMkLst>
        </pc:spChg>
      </pc:sldChg>
      <pc:sldChg chg="modSp mod modShow">
        <pc:chgData name="Jacob Holmes" userId="8497c4acf7728640" providerId="LiveId" clId="{AEF36C3F-A418-4DCA-B696-CC778706F171}" dt="2022-06-10T16:52:49.439" v="585"/>
        <pc:sldMkLst>
          <pc:docMk/>
          <pc:sldMk cId="0" sldId="276"/>
        </pc:sldMkLst>
        <pc:spChg chg="mod">
          <ac:chgData name="Jacob Holmes" userId="8497c4acf7728640" providerId="LiveId" clId="{AEF36C3F-A418-4DCA-B696-CC778706F171}" dt="2022-06-10T16:52:49.439" v="585"/>
          <ac:spMkLst>
            <pc:docMk/>
            <pc:sldMk cId="0" sldId="276"/>
            <ac:spMk id="741" creationId="{00000000-0000-0000-0000-000000000000}"/>
          </ac:spMkLst>
        </pc:spChg>
      </pc:sldChg>
      <pc:sldChg chg="modSp mod modShow">
        <pc:chgData name="Jacob Holmes" userId="8497c4acf7728640" providerId="LiveId" clId="{AEF36C3F-A418-4DCA-B696-CC778706F171}" dt="2022-06-10T16:52:49.439" v="585"/>
        <pc:sldMkLst>
          <pc:docMk/>
          <pc:sldMk cId="0" sldId="277"/>
        </pc:sldMkLst>
        <pc:spChg chg="mod">
          <ac:chgData name="Jacob Holmes" userId="8497c4acf7728640" providerId="LiveId" clId="{AEF36C3F-A418-4DCA-B696-CC778706F171}" dt="2022-06-10T16:52:49.439" v="585"/>
          <ac:spMkLst>
            <pc:docMk/>
            <pc:sldMk cId="0" sldId="277"/>
            <ac:spMk id="799" creationId="{00000000-0000-0000-0000-000000000000}"/>
          </ac:spMkLst>
        </pc:spChg>
        <pc:spChg chg="mod">
          <ac:chgData name="Jacob Holmes" userId="8497c4acf7728640" providerId="LiveId" clId="{AEF36C3F-A418-4DCA-B696-CC778706F171}" dt="2022-06-10T16:52:49.439" v="585"/>
          <ac:spMkLst>
            <pc:docMk/>
            <pc:sldMk cId="0" sldId="277"/>
            <ac:spMk id="800" creationId="{00000000-0000-0000-0000-000000000000}"/>
          </ac:spMkLst>
        </pc:spChg>
        <pc:spChg chg="mod">
          <ac:chgData name="Jacob Holmes" userId="8497c4acf7728640" providerId="LiveId" clId="{AEF36C3F-A418-4DCA-B696-CC778706F171}" dt="2022-06-10T16:52:49.439" v="585"/>
          <ac:spMkLst>
            <pc:docMk/>
            <pc:sldMk cId="0" sldId="277"/>
            <ac:spMk id="801" creationId="{00000000-0000-0000-0000-000000000000}"/>
          </ac:spMkLst>
        </pc:spChg>
        <pc:spChg chg="mod">
          <ac:chgData name="Jacob Holmes" userId="8497c4acf7728640" providerId="LiveId" clId="{AEF36C3F-A418-4DCA-B696-CC778706F171}" dt="2022-06-10T16:52:49.439" v="585"/>
          <ac:spMkLst>
            <pc:docMk/>
            <pc:sldMk cId="0" sldId="277"/>
            <ac:spMk id="802" creationId="{00000000-0000-0000-0000-000000000000}"/>
          </ac:spMkLst>
        </pc:spChg>
        <pc:spChg chg="mod">
          <ac:chgData name="Jacob Holmes" userId="8497c4acf7728640" providerId="LiveId" clId="{AEF36C3F-A418-4DCA-B696-CC778706F171}" dt="2022-06-10T16:52:49.439" v="585"/>
          <ac:spMkLst>
            <pc:docMk/>
            <pc:sldMk cId="0" sldId="277"/>
            <ac:spMk id="803" creationId="{00000000-0000-0000-0000-000000000000}"/>
          </ac:spMkLst>
        </pc:spChg>
      </pc:sldChg>
      <pc:sldChg chg="modSp mod ord modNotes">
        <pc:chgData name="Jacob Holmes" userId="8497c4acf7728640" providerId="LiveId" clId="{AEF36C3F-A418-4DCA-B696-CC778706F171}" dt="2022-06-10T16:52:49.439" v="585"/>
        <pc:sldMkLst>
          <pc:docMk/>
          <pc:sldMk cId="0" sldId="278"/>
        </pc:sldMkLst>
        <pc:spChg chg="mod">
          <ac:chgData name="Jacob Holmes" userId="8497c4acf7728640" providerId="LiveId" clId="{AEF36C3F-A418-4DCA-B696-CC778706F171}" dt="2022-06-10T16:52:49.439" v="585"/>
          <ac:spMkLst>
            <pc:docMk/>
            <pc:sldMk cId="0" sldId="278"/>
            <ac:spMk id="815" creationId="{00000000-0000-0000-0000-000000000000}"/>
          </ac:spMkLst>
        </pc:spChg>
        <pc:spChg chg="mod">
          <ac:chgData name="Jacob Holmes" userId="8497c4acf7728640" providerId="LiveId" clId="{AEF36C3F-A418-4DCA-B696-CC778706F171}" dt="2022-06-10T16:52:49.439" v="585"/>
          <ac:spMkLst>
            <pc:docMk/>
            <pc:sldMk cId="0" sldId="278"/>
            <ac:spMk id="816" creationId="{00000000-0000-0000-0000-000000000000}"/>
          </ac:spMkLst>
        </pc:spChg>
        <pc:spChg chg="mod">
          <ac:chgData name="Jacob Holmes" userId="8497c4acf7728640" providerId="LiveId" clId="{AEF36C3F-A418-4DCA-B696-CC778706F171}" dt="2022-06-10T16:52:49.439" v="585"/>
          <ac:spMkLst>
            <pc:docMk/>
            <pc:sldMk cId="0" sldId="278"/>
            <ac:spMk id="817" creationId="{00000000-0000-0000-0000-000000000000}"/>
          </ac:spMkLst>
        </pc:spChg>
        <pc:spChg chg="mod">
          <ac:chgData name="Jacob Holmes" userId="8497c4acf7728640" providerId="LiveId" clId="{AEF36C3F-A418-4DCA-B696-CC778706F171}" dt="2022-06-10T16:52:49.439" v="585"/>
          <ac:spMkLst>
            <pc:docMk/>
            <pc:sldMk cId="0" sldId="278"/>
            <ac:spMk id="818" creationId="{00000000-0000-0000-0000-000000000000}"/>
          </ac:spMkLst>
        </pc:spChg>
        <pc:spChg chg="mod">
          <ac:chgData name="Jacob Holmes" userId="8497c4acf7728640" providerId="LiveId" clId="{AEF36C3F-A418-4DCA-B696-CC778706F171}" dt="2022-06-10T16:52:49.439" v="585"/>
          <ac:spMkLst>
            <pc:docMk/>
            <pc:sldMk cId="0" sldId="278"/>
            <ac:spMk id="819" creationId="{00000000-0000-0000-0000-000000000000}"/>
          </ac:spMkLst>
        </pc:spChg>
        <pc:spChg chg="mod">
          <ac:chgData name="Jacob Holmes" userId="8497c4acf7728640" providerId="LiveId" clId="{AEF36C3F-A418-4DCA-B696-CC778706F171}" dt="2022-06-10T16:52:49.439" v="585"/>
          <ac:spMkLst>
            <pc:docMk/>
            <pc:sldMk cId="0" sldId="278"/>
            <ac:spMk id="820" creationId="{00000000-0000-0000-0000-000000000000}"/>
          </ac:spMkLst>
        </pc:spChg>
        <pc:spChg chg="mod">
          <ac:chgData name="Jacob Holmes" userId="8497c4acf7728640" providerId="LiveId" clId="{AEF36C3F-A418-4DCA-B696-CC778706F171}" dt="2022-06-10T16:52:49.439" v="585"/>
          <ac:spMkLst>
            <pc:docMk/>
            <pc:sldMk cId="0" sldId="278"/>
            <ac:spMk id="821" creationId="{00000000-0000-0000-0000-000000000000}"/>
          </ac:spMkLst>
        </pc:spChg>
        <pc:spChg chg="mod">
          <ac:chgData name="Jacob Holmes" userId="8497c4acf7728640" providerId="LiveId" clId="{AEF36C3F-A418-4DCA-B696-CC778706F171}" dt="2022-06-10T16:52:49.439" v="585"/>
          <ac:spMkLst>
            <pc:docMk/>
            <pc:sldMk cId="0" sldId="278"/>
            <ac:spMk id="822" creationId="{00000000-0000-0000-0000-000000000000}"/>
          </ac:spMkLst>
        </pc:spChg>
        <pc:spChg chg="mod">
          <ac:chgData name="Jacob Holmes" userId="8497c4acf7728640" providerId="LiveId" clId="{AEF36C3F-A418-4DCA-B696-CC778706F171}" dt="2022-06-10T16:52:49.439" v="585"/>
          <ac:spMkLst>
            <pc:docMk/>
            <pc:sldMk cId="0" sldId="278"/>
            <ac:spMk id="823" creationId="{00000000-0000-0000-0000-000000000000}"/>
          </ac:spMkLst>
        </pc:spChg>
        <pc:spChg chg="mod">
          <ac:chgData name="Jacob Holmes" userId="8497c4acf7728640" providerId="LiveId" clId="{AEF36C3F-A418-4DCA-B696-CC778706F171}" dt="2022-06-10T16:52:49.439" v="585"/>
          <ac:spMkLst>
            <pc:docMk/>
            <pc:sldMk cId="0" sldId="278"/>
            <ac:spMk id="827" creationId="{00000000-0000-0000-0000-000000000000}"/>
          </ac:spMkLst>
        </pc:spChg>
        <pc:spChg chg="mod">
          <ac:chgData name="Jacob Holmes" userId="8497c4acf7728640" providerId="LiveId" clId="{AEF36C3F-A418-4DCA-B696-CC778706F171}" dt="2022-06-10T16:52:49.439" v="585"/>
          <ac:spMkLst>
            <pc:docMk/>
            <pc:sldMk cId="0" sldId="278"/>
            <ac:spMk id="831" creationId="{00000000-0000-0000-0000-000000000000}"/>
          </ac:spMkLst>
        </pc:spChg>
        <pc:spChg chg="mod">
          <ac:chgData name="Jacob Holmes" userId="8497c4acf7728640" providerId="LiveId" clId="{AEF36C3F-A418-4DCA-B696-CC778706F171}" dt="2022-06-10T16:52:49.439" v="585"/>
          <ac:spMkLst>
            <pc:docMk/>
            <pc:sldMk cId="0" sldId="278"/>
            <ac:spMk id="832" creationId="{00000000-0000-0000-0000-000000000000}"/>
          </ac:spMkLst>
        </pc:spChg>
        <pc:spChg chg="mod">
          <ac:chgData name="Jacob Holmes" userId="8497c4acf7728640" providerId="LiveId" clId="{AEF36C3F-A418-4DCA-B696-CC778706F171}" dt="2022-06-10T16:52:49.439" v="585"/>
          <ac:spMkLst>
            <pc:docMk/>
            <pc:sldMk cId="0" sldId="278"/>
            <ac:spMk id="833" creationId="{00000000-0000-0000-0000-000000000000}"/>
          </ac:spMkLst>
        </pc:spChg>
      </pc:sldChg>
      <pc:sldChg chg="modSp mod modShow">
        <pc:chgData name="Jacob Holmes" userId="8497c4acf7728640" providerId="LiveId" clId="{AEF36C3F-A418-4DCA-B696-CC778706F171}" dt="2022-06-10T16:52:49.439" v="585"/>
        <pc:sldMkLst>
          <pc:docMk/>
          <pc:sldMk cId="0" sldId="279"/>
        </pc:sldMkLst>
        <pc:spChg chg="mod">
          <ac:chgData name="Jacob Holmes" userId="8497c4acf7728640" providerId="LiveId" clId="{AEF36C3F-A418-4DCA-B696-CC778706F171}" dt="2022-06-10T16:52:49.439" v="585"/>
          <ac:spMkLst>
            <pc:docMk/>
            <pc:sldMk cId="0" sldId="279"/>
            <ac:spMk id="877" creationId="{00000000-0000-0000-0000-000000000000}"/>
          </ac:spMkLst>
        </pc:spChg>
      </pc:sldChg>
      <pc:sldChg chg="modSp mod modShow">
        <pc:chgData name="Jacob Holmes" userId="8497c4acf7728640" providerId="LiveId" clId="{AEF36C3F-A418-4DCA-B696-CC778706F171}" dt="2022-06-10T16:52:49.439" v="585"/>
        <pc:sldMkLst>
          <pc:docMk/>
          <pc:sldMk cId="0" sldId="280"/>
        </pc:sldMkLst>
        <pc:spChg chg="mod">
          <ac:chgData name="Jacob Holmes" userId="8497c4acf7728640" providerId="LiveId" clId="{AEF36C3F-A418-4DCA-B696-CC778706F171}" dt="2022-06-10T16:52:49.439" v="585"/>
          <ac:spMkLst>
            <pc:docMk/>
            <pc:sldMk cId="0" sldId="280"/>
            <ac:spMk id="920" creationId="{00000000-0000-0000-0000-000000000000}"/>
          </ac:spMkLst>
        </pc:spChg>
        <pc:spChg chg="mod">
          <ac:chgData name="Jacob Holmes" userId="8497c4acf7728640" providerId="LiveId" clId="{AEF36C3F-A418-4DCA-B696-CC778706F171}" dt="2022-06-10T16:52:49.439" v="585"/>
          <ac:spMkLst>
            <pc:docMk/>
            <pc:sldMk cId="0" sldId="280"/>
            <ac:spMk id="922" creationId="{00000000-0000-0000-0000-000000000000}"/>
          </ac:spMkLst>
        </pc:spChg>
        <pc:spChg chg="mod">
          <ac:chgData name="Jacob Holmes" userId="8497c4acf7728640" providerId="LiveId" clId="{AEF36C3F-A418-4DCA-B696-CC778706F171}" dt="2022-06-10T16:52:49.439" v="585"/>
          <ac:spMkLst>
            <pc:docMk/>
            <pc:sldMk cId="0" sldId="280"/>
            <ac:spMk id="923" creationId="{00000000-0000-0000-0000-000000000000}"/>
          </ac:spMkLst>
        </pc:spChg>
        <pc:spChg chg="mod">
          <ac:chgData name="Jacob Holmes" userId="8497c4acf7728640" providerId="LiveId" clId="{AEF36C3F-A418-4DCA-B696-CC778706F171}" dt="2022-06-10T16:52:49.439" v="585"/>
          <ac:spMkLst>
            <pc:docMk/>
            <pc:sldMk cId="0" sldId="280"/>
            <ac:spMk id="924" creationId="{00000000-0000-0000-0000-000000000000}"/>
          </ac:spMkLst>
        </pc:spChg>
        <pc:spChg chg="mod">
          <ac:chgData name="Jacob Holmes" userId="8497c4acf7728640" providerId="LiveId" clId="{AEF36C3F-A418-4DCA-B696-CC778706F171}" dt="2022-06-10T16:52:49.439" v="585"/>
          <ac:spMkLst>
            <pc:docMk/>
            <pc:sldMk cId="0" sldId="280"/>
            <ac:spMk id="925" creationId="{00000000-0000-0000-0000-000000000000}"/>
          </ac:spMkLst>
        </pc:spChg>
        <pc:spChg chg="mod">
          <ac:chgData name="Jacob Holmes" userId="8497c4acf7728640" providerId="LiveId" clId="{AEF36C3F-A418-4DCA-B696-CC778706F171}" dt="2022-06-10T16:52:49.439" v="585"/>
          <ac:spMkLst>
            <pc:docMk/>
            <pc:sldMk cId="0" sldId="280"/>
            <ac:spMk id="926" creationId="{00000000-0000-0000-0000-000000000000}"/>
          </ac:spMkLst>
        </pc:spChg>
        <pc:spChg chg="mod">
          <ac:chgData name="Jacob Holmes" userId="8497c4acf7728640" providerId="LiveId" clId="{AEF36C3F-A418-4DCA-B696-CC778706F171}" dt="2022-06-10T16:52:49.439" v="585"/>
          <ac:spMkLst>
            <pc:docMk/>
            <pc:sldMk cId="0" sldId="280"/>
            <ac:spMk id="927" creationId="{00000000-0000-0000-0000-000000000000}"/>
          </ac:spMkLst>
        </pc:spChg>
        <pc:spChg chg="mod">
          <ac:chgData name="Jacob Holmes" userId="8497c4acf7728640" providerId="LiveId" clId="{AEF36C3F-A418-4DCA-B696-CC778706F171}" dt="2022-06-10T16:52:49.439" v="585"/>
          <ac:spMkLst>
            <pc:docMk/>
            <pc:sldMk cId="0" sldId="280"/>
            <ac:spMk id="928" creationId="{00000000-0000-0000-0000-000000000000}"/>
          </ac:spMkLst>
        </pc:spChg>
        <pc:spChg chg="mod">
          <ac:chgData name="Jacob Holmes" userId="8497c4acf7728640" providerId="LiveId" clId="{AEF36C3F-A418-4DCA-B696-CC778706F171}" dt="2022-06-10T16:52:49.439" v="585"/>
          <ac:spMkLst>
            <pc:docMk/>
            <pc:sldMk cId="0" sldId="280"/>
            <ac:spMk id="929" creationId="{00000000-0000-0000-0000-000000000000}"/>
          </ac:spMkLst>
        </pc:spChg>
      </pc:sldChg>
      <pc:sldChg chg="modSp mod ord modNotes">
        <pc:chgData name="Jacob Holmes" userId="8497c4acf7728640" providerId="LiveId" clId="{AEF36C3F-A418-4DCA-B696-CC778706F171}" dt="2022-06-10T16:52:49.439" v="585"/>
        <pc:sldMkLst>
          <pc:docMk/>
          <pc:sldMk cId="0" sldId="281"/>
        </pc:sldMkLst>
        <pc:spChg chg="mod">
          <ac:chgData name="Jacob Holmes" userId="8497c4acf7728640" providerId="LiveId" clId="{AEF36C3F-A418-4DCA-B696-CC778706F171}" dt="2022-06-10T16:52:49.439" v="585"/>
          <ac:spMkLst>
            <pc:docMk/>
            <pc:sldMk cId="0" sldId="281"/>
            <ac:spMk id="935" creationId="{00000000-0000-0000-0000-000000000000}"/>
          </ac:spMkLst>
        </pc:spChg>
        <pc:spChg chg="mod">
          <ac:chgData name="Jacob Holmes" userId="8497c4acf7728640" providerId="LiveId" clId="{AEF36C3F-A418-4DCA-B696-CC778706F171}" dt="2022-06-10T16:52:49.439" v="585"/>
          <ac:spMkLst>
            <pc:docMk/>
            <pc:sldMk cId="0" sldId="281"/>
            <ac:spMk id="937" creationId="{00000000-0000-0000-0000-000000000000}"/>
          </ac:spMkLst>
        </pc:spChg>
        <pc:spChg chg="mod">
          <ac:chgData name="Jacob Holmes" userId="8497c4acf7728640" providerId="LiveId" clId="{AEF36C3F-A418-4DCA-B696-CC778706F171}" dt="2022-06-10T16:52:49.439" v="585"/>
          <ac:spMkLst>
            <pc:docMk/>
            <pc:sldMk cId="0" sldId="281"/>
            <ac:spMk id="941" creationId="{00000000-0000-0000-0000-000000000000}"/>
          </ac:spMkLst>
        </pc:spChg>
      </pc:sldChg>
      <pc:sldChg chg="modSp mod modShow">
        <pc:chgData name="Jacob Holmes" userId="8497c4acf7728640" providerId="LiveId" clId="{AEF36C3F-A418-4DCA-B696-CC778706F171}" dt="2022-06-10T16:52:49.439" v="585"/>
        <pc:sldMkLst>
          <pc:docMk/>
          <pc:sldMk cId="0" sldId="282"/>
        </pc:sldMkLst>
        <pc:spChg chg="mod">
          <ac:chgData name="Jacob Holmes" userId="8497c4acf7728640" providerId="LiveId" clId="{AEF36C3F-A418-4DCA-B696-CC778706F171}" dt="2022-06-10T16:52:49.439" v="585"/>
          <ac:spMkLst>
            <pc:docMk/>
            <pc:sldMk cId="0" sldId="282"/>
            <ac:spMk id="981" creationId="{00000000-0000-0000-0000-000000000000}"/>
          </ac:spMkLst>
        </pc:spChg>
        <pc:spChg chg="mod">
          <ac:chgData name="Jacob Holmes" userId="8497c4acf7728640" providerId="LiveId" clId="{AEF36C3F-A418-4DCA-B696-CC778706F171}" dt="2022-06-10T16:52:49.439" v="585"/>
          <ac:spMkLst>
            <pc:docMk/>
            <pc:sldMk cId="0" sldId="282"/>
            <ac:spMk id="982" creationId="{00000000-0000-0000-0000-000000000000}"/>
          </ac:spMkLst>
        </pc:spChg>
        <pc:spChg chg="mod">
          <ac:chgData name="Jacob Holmes" userId="8497c4acf7728640" providerId="LiveId" clId="{AEF36C3F-A418-4DCA-B696-CC778706F171}" dt="2022-06-10T16:52:49.439" v="585"/>
          <ac:spMkLst>
            <pc:docMk/>
            <pc:sldMk cId="0" sldId="282"/>
            <ac:spMk id="983" creationId="{00000000-0000-0000-0000-000000000000}"/>
          </ac:spMkLst>
        </pc:spChg>
        <pc:spChg chg="mod">
          <ac:chgData name="Jacob Holmes" userId="8497c4acf7728640" providerId="LiveId" clId="{AEF36C3F-A418-4DCA-B696-CC778706F171}" dt="2022-06-10T16:52:49.439" v="585"/>
          <ac:spMkLst>
            <pc:docMk/>
            <pc:sldMk cId="0" sldId="282"/>
            <ac:spMk id="987" creationId="{00000000-0000-0000-0000-000000000000}"/>
          </ac:spMkLst>
        </pc:spChg>
        <pc:spChg chg="mod">
          <ac:chgData name="Jacob Holmes" userId="8497c4acf7728640" providerId="LiveId" clId="{AEF36C3F-A418-4DCA-B696-CC778706F171}" dt="2022-06-10T16:52:49.439" v="585"/>
          <ac:spMkLst>
            <pc:docMk/>
            <pc:sldMk cId="0" sldId="282"/>
            <ac:spMk id="988" creationId="{00000000-0000-0000-0000-000000000000}"/>
          </ac:spMkLst>
        </pc:spChg>
        <pc:spChg chg="mod">
          <ac:chgData name="Jacob Holmes" userId="8497c4acf7728640" providerId="LiveId" clId="{AEF36C3F-A418-4DCA-B696-CC778706F171}" dt="2022-06-10T16:52:49.439" v="585"/>
          <ac:spMkLst>
            <pc:docMk/>
            <pc:sldMk cId="0" sldId="282"/>
            <ac:spMk id="989" creationId="{00000000-0000-0000-0000-000000000000}"/>
          </ac:spMkLst>
        </pc:spChg>
      </pc:sldChg>
      <pc:sldChg chg="modSp mod modShow">
        <pc:chgData name="Jacob Holmes" userId="8497c4acf7728640" providerId="LiveId" clId="{AEF36C3F-A418-4DCA-B696-CC778706F171}" dt="2022-06-10T16:52:49.439" v="585"/>
        <pc:sldMkLst>
          <pc:docMk/>
          <pc:sldMk cId="0" sldId="283"/>
        </pc:sldMkLst>
        <pc:spChg chg="mod">
          <ac:chgData name="Jacob Holmes" userId="8497c4acf7728640" providerId="LiveId" clId="{AEF36C3F-A418-4DCA-B696-CC778706F171}" dt="2022-06-10T16:52:49.439" v="585"/>
          <ac:spMkLst>
            <pc:docMk/>
            <pc:sldMk cId="0" sldId="283"/>
            <ac:spMk id="1000" creationId="{00000000-0000-0000-0000-000000000000}"/>
          </ac:spMkLst>
        </pc:spChg>
        <pc:spChg chg="mod">
          <ac:chgData name="Jacob Holmes" userId="8497c4acf7728640" providerId="LiveId" clId="{AEF36C3F-A418-4DCA-B696-CC778706F171}" dt="2022-06-10T16:52:49.439" v="585"/>
          <ac:spMkLst>
            <pc:docMk/>
            <pc:sldMk cId="0" sldId="283"/>
            <ac:spMk id="1001" creationId="{00000000-0000-0000-0000-000000000000}"/>
          </ac:spMkLst>
        </pc:spChg>
        <pc:spChg chg="mod">
          <ac:chgData name="Jacob Holmes" userId="8497c4acf7728640" providerId="LiveId" clId="{AEF36C3F-A418-4DCA-B696-CC778706F171}" dt="2022-06-10T16:52:49.439" v="585"/>
          <ac:spMkLst>
            <pc:docMk/>
            <pc:sldMk cId="0" sldId="283"/>
            <ac:spMk id="1002" creationId="{00000000-0000-0000-0000-000000000000}"/>
          </ac:spMkLst>
        </pc:spChg>
        <pc:spChg chg="mod">
          <ac:chgData name="Jacob Holmes" userId="8497c4acf7728640" providerId="LiveId" clId="{AEF36C3F-A418-4DCA-B696-CC778706F171}" dt="2022-06-10T16:52:49.439" v="585"/>
          <ac:spMkLst>
            <pc:docMk/>
            <pc:sldMk cId="0" sldId="283"/>
            <ac:spMk id="1003" creationId="{00000000-0000-0000-0000-000000000000}"/>
          </ac:spMkLst>
        </pc:spChg>
        <pc:spChg chg="mod">
          <ac:chgData name="Jacob Holmes" userId="8497c4acf7728640" providerId="LiveId" clId="{AEF36C3F-A418-4DCA-B696-CC778706F171}" dt="2022-06-10T16:52:49.439" v="585"/>
          <ac:spMkLst>
            <pc:docMk/>
            <pc:sldMk cId="0" sldId="283"/>
            <ac:spMk id="1004" creationId="{00000000-0000-0000-0000-000000000000}"/>
          </ac:spMkLst>
        </pc:spChg>
      </pc:sldChg>
      <pc:sldChg chg="modSp mod ord modNotes">
        <pc:chgData name="Jacob Holmes" userId="8497c4acf7728640" providerId="LiveId" clId="{AEF36C3F-A418-4DCA-B696-CC778706F171}" dt="2022-06-10T16:52:49.439" v="585"/>
        <pc:sldMkLst>
          <pc:docMk/>
          <pc:sldMk cId="0" sldId="284"/>
        </pc:sldMkLst>
        <pc:spChg chg="mod">
          <ac:chgData name="Jacob Holmes" userId="8497c4acf7728640" providerId="LiveId" clId="{AEF36C3F-A418-4DCA-B696-CC778706F171}" dt="2022-06-10T16:52:49.439" v="585"/>
          <ac:spMkLst>
            <pc:docMk/>
            <pc:sldMk cId="0" sldId="284"/>
            <ac:spMk id="1018" creationId="{00000000-0000-0000-0000-000000000000}"/>
          </ac:spMkLst>
        </pc:spChg>
      </pc:sldChg>
      <pc:sldChg chg="modSp mod modShow">
        <pc:chgData name="Jacob Holmes" userId="8497c4acf7728640" providerId="LiveId" clId="{AEF36C3F-A418-4DCA-B696-CC778706F171}" dt="2022-06-10T16:52:49.439" v="585"/>
        <pc:sldMkLst>
          <pc:docMk/>
          <pc:sldMk cId="0" sldId="285"/>
        </pc:sldMkLst>
        <pc:spChg chg="mod">
          <ac:chgData name="Jacob Holmes" userId="8497c4acf7728640" providerId="LiveId" clId="{AEF36C3F-A418-4DCA-B696-CC778706F171}" dt="2022-06-10T16:52:49.439" v="585"/>
          <ac:spMkLst>
            <pc:docMk/>
            <pc:sldMk cId="0" sldId="285"/>
            <ac:spMk id="1024" creationId="{00000000-0000-0000-0000-000000000000}"/>
          </ac:spMkLst>
        </pc:spChg>
      </pc:sldChg>
      <pc:sldChg chg="modSp mod modShow">
        <pc:chgData name="Jacob Holmes" userId="8497c4acf7728640" providerId="LiveId" clId="{AEF36C3F-A418-4DCA-B696-CC778706F171}" dt="2022-06-10T16:52:49.439" v="585"/>
        <pc:sldMkLst>
          <pc:docMk/>
          <pc:sldMk cId="0" sldId="286"/>
        </pc:sldMkLst>
        <pc:spChg chg="mod">
          <ac:chgData name="Jacob Holmes" userId="8497c4acf7728640" providerId="LiveId" clId="{AEF36C3F-A418-4DCA-B696-CC778706F171}" dt="2022-06-10T16:52:49.439" v="585"/>
          <ac:spMkLst>
            <pc:docMk/>
            <pc:sldMk cId="0" sldId="286"/>
            <ac:spMk id="1047" creationId="{00000000-0000-0000-0000-000000000000}"/>
          </ac:spMkLst>
        </pc:spChg>
        <pc:spChg chg="mod">
          <ac:chgData name="Jacob Holmes" userId="8497c4acf7728640" providerId="LiveId" clId="{AEF36C3F-A418-4DCA-B696-CC778706F171}" dt="2022-06-10T16:52:49.439" v="585"/>
          <ac:spMkLst>
            <pc:docMk/>
            <pc:sldMk cId="0" sldId="286"/>
            <ac:spMk id="1048" creationId="{00000000-0000-0000-0000-000000000000}"/>
          </ac:spMkLst>
        </pc:spChg>
        <pc:spChg chg="mod">
          <ac:chgData name="Jacob Holmes" userId="8497c4acf7728640" providerId="LiveId" clId="{AEF36C3F-A418-4DCA-B696-CC778706F171}" dt="2022-06-10T16:52:49.439" v="585"/>
          <ac:spMkLst>
            <pc:docMk/>
            <pc:sldMk cId="0" sldId="286"/>
            <ac:spMk id="1049" creationId="{00000000-0000-0000-0000-000000000000}"/>
          </ac:spMkLst>
        </pc:spChg>
        <pc:spChg chg="mod">
          <ac:chgData name="Jacob Holmes" userId="8497c4acf7728640" providerId="LiveId" clId="{AEF36C3F-A418-4DCA-B696-CC778706F171}" dt="2022-06-10T16:52:49.439" v="585"/>
          <ac:spMkLst>
            <pc:docMk/>
            <pc:sldMk cId="0" sldId="286"/>
            <ac:spMk id="1050" creationId="{00000000-0000-0000-0000-000000000000}"/>
          </ac:spMkLst>
        </pc:spChg>
        <pc:spChg chg="mod">
          <ac:chgData name="Jacob Holmes" userId="8497c4acf7728640" providerId="LiveId" clId="{AEF36C3F-A418-4DCA-B696-CC778706F171}" dt="2022-06-10T16:52:49.439" v="585"/>
          <ac:spMkLst>
            <pc:docMk/>
            <pc:sldMk cId="0" sldId="286"/>
            <ac:spMk id="1051" creationId="{00000000-0000-0000-0000-000000000000}"/>
          </ac:spMkLst>
        </pc:spChg>
        <pc:spChg chg="mod">
          <ac:chgData name="Jacob Holmes" userId="8497c4acf7728640" providerId="LiveId" clId="{AEF36C3F-A418-4DCA-B696-CC778706F171}" dt="2022-06-10T16:52:49.439" v="585"/>
          <ac:spMkLst>
            <pc:docMk/>
            <pc:sldMk cId="0" sldId="286"/>
            <ac:spMk id="1052" creationId="{00000000-0000-0000-0000-000000000000}"/>
          </ac:spMkLst>
        </pc:spChg>
        <pc:spChg chg="mod">
          <ac:chgData name="Jacob Holmes" userId="8497c4acf7728640" providerId="LiveId" clId="{AEF36C3F-A418-4DCA-B696-CC778706F171}" dt="2022-06-10T16:52:49.439" v="585"/>
          <ac:spMkLst>
            <pc:docMk/>
            <pc:sldMk cId="0" sldId="286"/>
            <ac:spMk id="1053" creationId="{00000000-0000-0000-0000-000000000000}"/>
          </ac:spMkLst>
        </pc:spChg>
        <pc:spChg chg="mod">
          <ac:chgData name="Jacob Holmes" userId="8497c4acf7728640" providerId="LiveId" clId="{AEF36C3F-A418-4DCA-B696-CC778706F171}" dt="2022-06-10T16:52:49.439" v="585"/>
          <ac:spMkLst>
            <pc:docMk/>
            <pc:sldMk cId="0" sldId="286"/>
            <ac:spMk id="1054" creationId="{00000000-0000-0000-0000-000000000000}"/>
          </ac:spMkLst>
        </pc:spChg>
        <pc:spChg chg="mod">
          <ac:chgData name="Jacob Holmes" userId="8497c4acf7728640" providerId="LiveId" clId="{AEF36C3F-A418-4DCA-B696-CC778706F171}" dt="2022-06-10T16:52:49.439" v="585"/>
          <ac:spMkLst>
            <pc:docMk/>
            <pc:sldMk cId="0" sldId="286"/>
            <ac:spMk id="1055" creationId="{00000000-0000-0000-0000-000000000000}"/>
          </ac:spMkLst>
        </pc:spChg>
      </pc:sldChg>
      <pc:sldChg chg="modSp mod ord modNotes">
        <pc:chgData name="Jacob Holmes" userId="8497c4acf7728640" providerId="LiveId" clId="{AEF36C3F-A418-4DCA-B696-CC778706F171}" dt="2022-06-10T16:52:49.439" v="585"/>
        <pc:sldMkLst>
          <pc:docMk/>
          <pc:sldMk cId="0" sldId="287"/>
        </pc:sldMkLst>
        <pc:spChg chg="mod">
          <ac:chgData name="Jacob Holmes" userId="8497c4acf7728640" providerId="LiveId" clId="{AEF36C3F-A418-4DCA-B696-CC778706F171}" dt="2022-06-10T16:52:49.439" v="585"/>
          <ac:spMkLst>
            <pc:docMk/>
            <pc:sldMk cId="0" sldId="287"/>
            <ac:spMk id="1098" creationId="{00000000-0000-0000-0000-000000000000}"/>
          </ac:spMkLst>
        </pc:spChg>
        <pc:spChg chg="mod">
          <ac:chgData name="Jacob Holmes" userId="8497c4acf7728640" providerId="LiveId" clId="{AEF36C3F-A418-4DCA-B696-CC778706F171}" dt="2022-06-10T16:52:49.439" v="585"/>
          <ac:spMkLst>
            <pc:docMk/>
            <pc:sldMk cId="0" sldId="287"/>
            <ac:spMk id="1099" creationId="{00000000-0000-0000-0000-000000000000}"/>
          </ac:spMkLst>
        </pc:spChg>
        <pc:spChg chg="mod">
          <ac:chgData name="Jacob Holmes" userId="8497c4acf7728640" providerId="LiveId" clId="{AEF36C3F-A418-4DCA-B696-CC778706F171}" dt="2022-06-10T16:52:49.439" v="585"/>
          <ac:spMkLst>
            <pc:docMk/>
            <pc:sldMk cId="0" sldId="287"/>
            <ac:spMk id="1100" creationId="{00000000-0000-0000-0000-000000000000}"/>
          </ac:spMkLst>
        </pc:spChg>
        <pc:spChg chg="mod">
          <ac:chgData name="Jacob Holmes" userId="8497c4acf7728640" providerId="LiveId" clId="{AEF36C3F-A418-4DCA-B696-CC778706F171}" dt="2022-06-10T16:52:49.439" v="585"/>
          <ac:spMkLst>
            <pc:docMk/>
            <pc:sldMk cId="0" sldId="287"/>
            <ac:spMk id="1101" creationId="{00000000-0000-0000-0000-000000000000}"/>
          </ac:spMkLst>
        </pc:spChg>
        <pc:spChg chg="mod">
          <ac:chgData name="Jacob Holmes" userId="8497c4acf7728640" providerId="LiveId" clId="{AEF36C3F-A418-4DCA-B696-CC778706F171}" dt="2022-06-10T16:52:49.439" v="585"/>
          <ac:spMkLst>
            <pc:docMk/>
            <pc:sldMk cId="0" sldId="287"/>
            <ac:spMk id="1102" creationId="{00000000-0000-0000-0000-000000000000}"/>
          </ac:spMkLst>
        </pc:spChg>
        <pc:spChg chg="mod">
          <ac:chgData name="Jacob Holmes" userId="8497c4acf7728640" providerId="LiveId" clId="{AEF36C3F-A418-4DCA-B696-CC778706F171}" dt="2022-06-10T16:52:49.439" v="585"/>
          <ac:spMkLst>
            <pc:docMk/>
            <pc:sldMk cId="0" sldId="287"/>
            <ac:spMk id="1103" creationId="{00000000-0000-0000-0000-000000000000}"/>
          </ac:spMkLst>
        </pc:spChg>
        <pc:spChg chg="mod">
          <ac:chgData name="Jacob Holmes" userId="8497c4acf7728640" providerId="LiveId" clId="{AEF36C3F-A418-4DCA-B696-CC778706F171}" dt="2022-06-10T16:52:49.439" v="585"/>
          <ac:spMkLst>
            <pc:docMk/>
            <pc:sldMk cId="0" sldId="287"/>
            <ac:spMk id="1104" creationId="{00000000-0000-0000-0000-000000000000}"/>
          </ac:spMkLst>
        </pc:spChg>
        <pc:spChg chg="mod">
          <ac:chgData name="Jacob Holmes" userId="8497c4acf7728640" providerId="LiveId" clId="{AEF36C3F-A418-4DCA-B696-CC778706F171}" dt="2022-06-10T16:52:49.439" v="585"/>
          <ac:spMkLst>
            <pc:docMk/>
            <pc:sldMk cId="0" sldId="287"/>
            <ac:spMk id="1105" creationId="{00000000-0000-0000-0000-000000000000}"/>
          </ac:spMkLst>
        </pc:spChg>
        <pc:spChg chg="mod">
          <ac:chgData name="Jacob Holmes" userId="8497c4acf7728640" providerId="LiveId" clId="{AEF36C3F-A418-4DCA-B696-CC778706F171}" dt="2022-06-10T16:52:49.439" v="585"/>
          <ac:spMkLst>
            <pc:docMk/>
            <pc:sldMk cId="0" sldId="287"/>
            <ac:spMk id="1106" creationId="{00000000-0000-0000-0000-000000000000}"/>
          </ac:spMkLst>
        </pc:spChg>
        <pc:spChg chg="mod">
          <ac:chgData name="Jacob Holmes" userId="8497c4acf7728640" providerId="LiveId" clId="{AEF36C3F-A418-4DCA-B696-CC778706F171}" dt="2022-06-10T16:52:49.439" v="585"/>
          <ac:spMkLst>
            <pc:docMk/>
            <pc:sldMk cId="0" sldId="287"/>
            <ac:spMk id="1114" creationId="{00000000-0000-0000-0000-000000000000}"/>
          </ac:spMkLst>
        </pc:spChg>
      </pc:sldChg>
      <pc:sldChg chg="modSp mod modShow">
        <pc:chgData name="Jacob Holmes" userId="8497c4acf7728640" providerId="LiveId" clId="{AEF36C3F-A418-4DCA-B696-CC778706F171}" dt="2022-06-10T16:52:49.439" v="585"/>
        <pc:sldMkLst>
          <pc:docMk/>
          <pc:sldMk cId="0" sldId="288"/>
        </pc:sldMkLst>
        <pc:spChg chg="mod">
          <ac:chgData name="Jacob Holmes" userId="8497c4acf7728640" providerId="LiveId" clId="{AEF36C3F-A418-4DCA-B696-CC778706F171}" dt="2022-06-10T16:52:49.439" v="585"/>
          <ac:spMkLst>
            <pc:docMk/>
            <pc:sldMk cId="0" sldId="288"/>
            <ac:spMk id="1119" creationId="{00000000-0000-0000-0000-000000000000}"/>
          </ac:spMkLst>
        </pc:spChg>
      </pc:sldChg>
      <pc:sldChg chg="modSp mod modShow">
        <pc:chgData name="Jacob Holmes" userId="8497c4acf7728640" providerId="LiveId" clId="{AEF36C3F-A418-4DCA-B696-CC778706F171}" dt="2022-06-10T16:52:49.439" v="585"/>
        <pc:sldMkLst>
          <pc:docMk/>
          <pc:sldMk cId="0" sldId="289"/>
        </pc:sldMkLst>
        <pc:spChg chg="mod">
          <ac:chgData name="Jacob Holmes" userId="8497c4acf7728640" providerId="LiveId" clId="{AEF36C3F-A418-4DCA-B696-CC778706F171}" dt="2022-06-10T16:52:49.439" v="585"/>
          <ac:spMkLst>
            <pc:docMk/>
            <pc:sldMk cId="0" sldId="289"/>
            <ac:spMk id="1191" creationId="{00000000-0000-0000-0000-000000000000}"/>
          </ac:spMkLst>
        </pc:spChg>
        <pc:spChg chg="mod">
          <ac:chgData name="Jacob Holmes" userId="8497c4acf7728640" providerId="LiveId" clId="{AEF36C3F-A418-4DCA-B696-CC778706F171}" dt="2022-06-10T16:52:49.439" v="585"/>
          <ac:spMkLst>
            <pc:docMk/>
            <pc:sldMk cId="0" sldId="289"/>
            <ac:spMk id="1192" creationId="{00000000-0000-0000-0000-000000000000}"/>
          </ac:spMkLst>
        </pc:spChg>
        <pc:spChg chg="mod">
          <ac:chgData name="Jacob Holmes" userId="8497c4acf7728640" providerId="LiveId" clId="{AEF36C3F-A418-4DCA-B696-CC778706F171}" dt="2022-06-10T16:52:49.439" v="585"/>
          <ac:spMkLst>
            <pc:docMk/>
            <pc:sldMk cId="0" sldId="289"/>
            <ac:spMk id="1193" creationId="{00000000-0000-0000-0000-000000000000}"/>
          </ac:spMkLst>
        </pc:spChg>
        <pc:spChg chg="mod">
          <ac:chgData name="Jacob Holmes" userId="8497c4acf7728640" providerId="LiveId" clId="{AEF36C3F-A418-4DCA-B696-CC778706F171}" dt="2022-06-10T16:52:49.439" v="585"/>
          <ac:spMkLst>
            <pc:docMk/>
            <pc:sldMk cId="0" sldId="289"/>
            <ac:spMk id="1194" creationId="{00000000-0000-0000-0000-000000000000}"/>
          </ac:spMkLst>
        </pc:spChg>
        <pc:spChg chg="mod">
          <ac:chgData name="Jacob Holmes" userId="8497c4acf7728640" providerId="LiveId" clId="{AEF36C3F-A418-4DCA-B696-CC778706F171}" dt="2022-06-10T16:52:49.439" v="585"/>
          <ac:spMkLst>
            <pc:docMk/>
            <pc:sldMk cId="0" sldId="289"/>
            <ac:spMk id="1195" creationId="{00000000-0000-0000-0000-000000000000}"/>
          </ac:spMkLst>
        </pc:spChg>
        <pc:spChg chg="mod">
          <ac:chgData name="Jacob Holmes" userId="8497c4acf7728640" providerId="LiveId" clId="{AEF36C3F-A418-4DCA-B696-CC778706F171}" dt="2022-06-10T16:52:49.439" v="585"/>
          <ac:spMkLst>
            <pc:docMk/>
            <pc:sldMk cId="0" sldId="289"/>
            <ac:spMk id="1196" creationId="{00000000-0000-0000-0000-000000000000}"/>
          </ac:spMkLst>
        </pc:spChg>
        <pc:spChg chg="mod">
          <ac:chgData name="Jacob Holmes" userId="8497c4acf7728640" providerId="LiveId" clId="{AEF36C3F-A418-4DCA-B696-CC778706F171}" dt="2022-06-10T16:52:49.439" v="585"/>
          <ac:spMkLst>
            <pc:docMk/>
            <pc:sldMk cId="0" sldId="289"/>
            <ac:spMk id="1197" creationId="{00000000-0000-0000-0000-000000000000}"/>
          </ac:spMkLst>
        </pc:spChg>
        <pc:spChg chg="mod">
          <ac:chgData name="Jacob Holmes" userId="8497c4acf7728640" providerId="LiveId" clId="{AEF36C3F-A418-4DCA-B696-CC778706F171}" dt="2022-06-10T16:52:49.439" v="585"/>
          <ac:spMkLst>
            <pc:docMk/>
            <pc:sldMk cId="0" sldId="289"/>
            <ac:spMk id="1198" creationId="{00000000-0000-0000-0000-000000000000}"/>
          </ac:spMkLst>
        </pc:spChg>
        <pc:spChg chg="mod">
          <ac:chgData name="Jacob Holmes" userId="8497c4acf7728640" providerId="LiveId" clId="{AEF36C3F-A418-4DCA-B696-CC778706F171}" dt="2022-06-10T16:52:49.439" v="585"/>
          <ac:spMkLst>
            <pc:docMk/>
            <pc:sldMk cId="0" sldId="289"/>
            <ac:spMk id="1199" creationId="{00000000-0000-0000-0000-000000000000}"/>
          </ac:spMkLst>
        </pc:spChg>
        <pc:spChg chg="mod">
          <ac:chgData name="Jacob Holmes" userId="8497c4acf7728640" providerId="LiveId" clId="{AEF36C3F-A418-4DCA-B696-CC778706F171}" dt="2022-06-10T16:52:49.439" v="585"/>
          <ac:spMkLst>
            <pc:docMk/>
            <pc:sldMk cId="0" sldId="289"/>
            <ac:spMk id="1200" creationId="{00000000-0000-0000-0000-000000000000}"/>
          </ac:spMkLst>
        </pc:spChg>
        <pc:spChg chg="mod">
          <ac:chgData name="Jacob Holmes" userId="8497c4acf7728640" providerId="LiveId" clId="{AEF36C3F-A418-4DCA-B696-CC778706F171}" dt="2022-06-10T16:52:49.439" v="585"/>
          <ac:spMkLst>
            <pc:docMk/>
            <pc:sldMk cId="0" sldId="289"/>
            <ac:spMk id="1201" creationId="{00000000-0000-0000-0000-000000000000}"/>
          </ac:spMkLst>
        </pc:spChg>
        <pc:spChg chg="mod">
          <ac:chgData name="Jacob Holmes" userId="8497c4acf7728640" providerId="LiveId" clId="{AEF36C3F-A418-4DCA-B696-CC778706F171}" dt="2022-06-10T16:52:49.439" v="585"/>
          <ac:spMkLst>
            <pc:docMk/>
            <pc:sldMk cId="0" sldId="289"/>
            <ac:spMk id="1202" creationId="{00000000-0000-0000-0000-000000000000}"/>
          </ac:spMkLst>
        </pc:spChg>
        <pc:spChg chg="mod">
          <ac:chgData name="Jacob Holmes" userId="8497c4acf7728640" providerId="LiveId" clId="{AEF36C3F-A418-4DCA-B696-CC778706F171}" dt="2022-06-10T16:52:49.439" v="585"/>
          <ac:spMkLst>
            <pc:docMk/>
            <pc:sldMk cId="0" sldId="289"/>
            <ac:spMk id="1203" creationId="{00000000-0000-0000-0000-000000000000}"/>
          </ac:spMkLst>
        </pc:spChg>
        <pc:spChg chg="mod">
          <ac:chgData name="Jacob Holmes" userId="8497c4acf7728640" providerId="LiveId" clId="{AEF36C3F-A418-4DCA-B696-CC778706F171}" dt="2022-06-10T16:52:49.439" v="585"/>
          <ac:spMkLst>
            <pc:docMk/>
            <pc:sldMk cId="0" sldId="289"/>
            <ac:spMk id="1204" creationId="{00000000-0000-0000-0000-000000000000}"/>
          </ac:spMkLst>
        </pc:spChg>
        <pc:spChg chg="mod">
          <ac:chgData name="Jacob Holmes" userId="8497c4acf7728640" providerId="LiveId" clId="{AEF36C3F-A418-4DCA-B696-CC778706F171}" dt="2022-06-10T16:52:49.439" v="585"/>
          <ac:spMkLst>
            <pc:docMk/>
            <pc:sldMk cId="0" sldId="289"/>
            <ac:spMk id="1205" creationId="{00000000-0000-0000-0000-000000000000}"/>
          </ac:spMkLst>
        </pc:spChg>
        <pc:spChg chg="mod">
          <ac:chgData name="Jacob Holmes" userId="8497c4acf7728640" providerId="LiveId" clId="{AEF36C3F-A418-4DCA-B696-CC778706F171}" dt="2022-06-10T16:52:49.439" v="585"/>
          <ac:spMkLst>
            <pc:docMk/>
            <pc:sldMk cId="0" sldId="289"/>
            <ac:spMk id="1206" creationId="{00000000-0000-0000-0000-000000000000}"/>
          </ac:spMkLst>
        </pc:spChg>
        <pc:spChg chg="mod">
          <ac:chgData name="Jacob Holmes" userId="8497c4acf7728640" providerId="LiveId" clId="{AEF36C3F-A418-4DCA-B696-CC778706F171}" dt="2022-06-10T16:52:49.439" v="585"/>
          <ac:spMkLst>
            <pc:docMk/>
            <pc:sldMk cId="0" sldId="289"/>
            <ac:spMk id="1207" creationId="{00000000-0000-0000-0000-000000000000}"/>
          </ac:spMkLst>
        </pc:spChg>
        <pc:spChg chg="mod">
          <ac:chgData name="Jacob Holmes" userId="8497c4acf7728640" providerId="LiveId" clId="{AEF36C3F-A418-4DCA-B696-CC778706F171}" dt="2022-06-10T16:52:49.439" v="585"/>
          <ac:spMkLst>
            <pc:docMk/>
            <pc:sldMk cId="0" sldId="289"/>
            <ac:spMk id="1208" creationId="{00000000-0000-0000-0000-000000000000}"/>
          </ac:spMkLst>
        </pc:spChg>
        <pc:spChg chg="mod">
          <ac:chgData name="Jacob Holmes" userId="8497c4acf7728640" providerId="LiveId" clId="{AEF36C3F-A418-4DCA-B696-CC778706F171}" dt="2022-06-10T16:52:49.439" v="585"/>
          <ac:spMkLst>
            <pc:docMk/>
            <pc:sldMk cId="0" sldId="289"/>
            <ac:spMk id="1209" creationId="{00000000-0000-0000-0000-000000000000}"/>
          </ac:spMkLst>
        </pc:spChg>
      </pc:sldChg>
      <pc:sldChg chg="modSp ord modNotes">
        <pc:chgData name="Jacob Holmes" userId="8497c4acf7728640" providerId="LiveId" clId="{AEF36C3F-A418-4DCA-B696-CC778706F171}" dt="2022-06-10T16:52:49.439" v="585"/>
        <pc:sldMkLst>
          <pc:docMk/>
          <pc:sldMk cId="0" sldId="290"/>
        </pc:sldMkLst>
        <pc:spChg chg="mod">
          <ac:chgData name="Jacob Holmes" userId="8497c4acf7728640" providerId="LiveId" clId="{AEF36C3F-A418-4DCA-B696-CC778706F171}" dt="2022-06-10T16:52:49.439" v="585"/>
          <ac:spMkLst>
            <pc:docMk/>
            <pc:sldMk cId="0" sldId="290"/>
            <ac:spMk id="1216" creationId="{00000000-0000-0000-0000-000000000000}"/>
          </ac:spMkLst>
        </pc:spChg>
        <pc:spChg chg="mod">
          <ac:chgData name="Jacob Holmes" userId="8497c4acf7728640" providerId="LiveId" clId="{AEF36C3F-A418-4DCA-B696-CC778706F171}" dt="2022-06-10T16:52:49.439" v="585"/>
          <ac:spMkLst>
            <pc:docMk/>
            <pc:sldMk cId="0" sldId="290"/>
            <ac:spMk id="1217" creationId="{00000000-0000-0000-0000-000000000000}"/>
          </ac:spMkLst>
        </pc:spChg>
      </pc:sldChg>
      <pc:sldChg chg="modSp modNotes">
        <pc:chgData name="Jacob Holmes" userId="8497c4acf7728640" providerId="LiveId" clId="{AEF36C3F-A418-4DCA-B696-CC778706F171}" dt="2022-06-10T16:52:49.439" v="585"/>
        <pc:sldMkLst>
          <pc:docMk/>
          <pc:sldMk cId="0" sldId="291"/>
        </pc:sldMkLst>
        <pc:spChg chg="mod">
          <ac:chgData name="Jacob Holmes" userId="8497c4acf7728640" providerId="LiveId" clId="{AEF36C3F-A418-4DCA-B696-CC778706F171}" dt="2022-06-10T16:52:49.439" v="585"/>
          <ac:spMkLst>
            <pc:docMk/>
            <pc:sldMk cId="0" sldId="291"/>
            <ac:spMk id="1241" creationId="{00000000-0000-0000-0000-000000000000}"/>
          </ac:spMkLst>
        </pc:spChg>
      </pc:sldChg>
      <pc:sldChg chg="modSp modNotes">
        <pc:chgData name="Jacob Holmes" userId="8497c4acf7728640" providerId="LiveId" clId="{AEF36C3F-A418-4DCA-B696-CC778706F171}" dt="2022-06-10T16:52:49.439" v="585"/>
        <pc:sldMkLst>
          <pc:docMk/>
          <pc:sldMk cId="0" sldId="292"/>
        </pc:sldMkLst>
        <pc:spChg chg="mod">
          <ac:chgData name="Jacob Holmes" userId="8497c4acf7728640" providerId="LiveId" clId="{AEF36C3F-A418-4DCA-B696-CC778706F171}" dt="2022-06-10T16:52:49.439" v="585"/>
          <ac:spMkLst>
            <pc:docMk/>
            <pc:sldMk cId="0" sldId="292"/>
            <ac:spMk id="1610" creationId="{00000000-0000-0000-0000-000000000000}"/>
          </ac:spMkLst>
        </pc:spChg>
        <pc:spChg chg="mod">
          <ac:chgData name="Jacob Holmes" userId="8497c4acf7728640" providerId="LiveId" clId="{AEF36C3F-A418-4DCA-B696-CC778706F171}" dt="2022-06-10T16:52:49.439" v="585"/>
          <ac:spMkLst>
            <pc:docMk/>
            <pc:sldMk cId="0" sldId="292"/>
            <ac:spMk id="1611" creationId="{00000000-0000-0000-0000-000000000000}"/>
          </ac:spMkLst>
        </pc:spChg>
      </pc:sldChg>
      <pc:sldChg chg="modSp modNotes">
        <pc:chgData name="Jacob Holmes" userId="8497c4acf7728640" providerId="LiveId" clId="{AEF36C3F-A418-4DCA-B696-CC778706F171}" dt="2022-06-10T16:52:49.439" v="585"/>
        <pc:sldMkLst>
          <pc:docMk/>
          <pc:sldMk cId="0" sldId="293"/>
        </pc:sldMkLst>
        <pc:spChg chg="mod">
          <ac:chgData name="Jacob Holmes" userId="8497c4acf7728640" providerId="LiveId" clId="{AEF36C3F-A418-4DCA-B696-CC778706F171}" dt="2022-06-10T16:52:49.439" v="585"/>
          <ac:spMkLst>
            <pc:docMk/>
            <pc:sldMk cId="0" sldId="293"/>
            <ac:spMk id="1619" creationId="{00000000-0000-0000-0000-000000000000}"/>
          </ac:spMkLst>
        </pc:spChg>
        <pc:spChg chg="mod">
          <ac:chgData name="Jacob Holmes" userId="8497c4acf7728640" providerId="LiveId" clId="{AEF36C3F-A418-4DCA-B696-CC778706F171}" dt="2022-06-10T16:52:49.439" v="585"/>
          <ac:spMkLst>
            <pc:docMk/>
            <pc:sldMk cId="0" sldId="293"/>
            <ac:spMk id="162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12ef141296_1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12ef141296_1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12ef141296_1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12ef141296_1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6dd8da81e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e6dd8da81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2ef14129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12ef14129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2ef141296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2ef141296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2ef141296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2ef141296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2ef141296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2ef141296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6c70db8f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6c70db8f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2ef141296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12ef141296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12ef141296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12ef141296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2ef141296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12ef141296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12ef141296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12ef141296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12ef141296_1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12ef141296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12ef141296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12ef141296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12ef141296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12ef141296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12ef141296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12ef141296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12ef141296_1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12ef141296_1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12ef141296_1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12ef141296_1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2ef141296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12ef14129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13aaed577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13aaed577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2ef141296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2ef141296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12ef141296_1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12ef141296_1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12ef141296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12ef141296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12ef141296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12ef141296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12ef141296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12ef141296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112ef141296_1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112ef141296_1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12ef141296_1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112ef141296_1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112ef141296_1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112ef141296_1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11f121536a_0_9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11f121536a_0_9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12ef141296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12ef141296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11f121536a_0_9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11f121536a_0_9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111f121536a_0_9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111f121536a_0_9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11f121536a_0_9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111f121536a_0_9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111f121536a_0_9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111f121536a_0_9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111f121536a_0_9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4" name="Google Shape;2014;g111f121536a_0_9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3"/>
        <p:cNvGrpSpPr/>
        <p:nvPr/>
      </p:nvGrpSpPr>
      <p:grpSpPr>
        <a:xfrm>
          <a:off x="0" y="0"/>
          <a:ext cx="0" cy="0"/>
          <a:chOff x="0" y="0"/>
          <a:chExt cx="0" cy="0"/>
        </a:xfrm>
      </p:grpSpPr>
      <p:sp>
        <p:nvSpPr>
          <p:cNvPr id="4214" name="Google Shape;4214;g111f121536a_0_12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5" name="Google Shape;4215;g111f121536a_0_1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2"/>
        <p:cNvGrpSpPr/>
        <p:nvPr/>
      </p:nvGrpSpPr>
      <p:grpSpPr>
        <a:xfrm>
          <a:off x="0" y="0"/>
          <a:ext cx="0" cy="0"/>
          <a:chOff x="0" y="0"/>
          <a:chExt cx="0" cy="0"/>
        </a:xfrm>
      </p:grpSpPr>
      <p:sp>
        <p:nvSpPr>
          <p:cNvPr id="4633" name="Google Shape;4633;g111f121536a_0_12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4" name="Google Shape;4634;g111f121536a_0_12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2"/>
        <p:cNvGrpSpPr/>
        <p:nvPr/>
      </p:nvGrpSpPr>
      <p:grpSpPr>
        <a:xfrm>
          <a:off x="0" y="0"/>
          <a:ext cx="0" cy="0"/>
          <a:chOff x="0" y="0"/>
          <a:chExt cx="0" cy="0"/>
        </a:xfrm>
      </p:grpSpPr>
      <p:sp>
        <p:nvSpPr>
          <p:cNvPr id="4803" name="Google Shape;4803;g111f121536a_0_12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4" name="Google Shape;4804;g111f121536a_0_12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7"/>
        <p:cNvGrpSpPr/>
        <p:nvPr/>
      </p:nvGrpSpPr>
      <p:grpSpPr>
        <a:xfrm>
          <a:off x="0" y="0"/>
          <a:ext cx="0" cy="0"/>
          <a:chOff x="0" y="0"/>
          <a:chExt cx="0" cy="0"/>
        </a:xfrm>
      </p:grpSpPr>
      <p:sp>
        <p:nvSpPr>
          <p:cNvPr id="5208" name="Google Shape;5208;g111f121536a_0_13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9" name="Google Shape;5209;g111f121536a_0_1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7"/>
        <p:cNvGrpSpPr/>
        <p:nvPr/>
      </p:nvGrpSpPr>
      <p:grpSpPr>
        <a:xfrm>
          <a:off x="0" y="0"/>
          <a:ext cx="0" cy="0"/>
          <a:chOff x="0" y="0"/>
          <a:chExt cx="0" cy="0"/>
        </a:xfrm>
      </p:grpSpPr>
      <p:sp>
        <p:nvSpPr>
          <p:cNvPr id="5588" name="Google Shape;5588;g111f121536a_0_13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9" name="Google Shape;5589;g111f121536a_0_13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12ef141296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2ef141296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1"/>
        <p:cNvGrpSpPr/>
        <p:nvPr/>
      </p:nvGrpSpPr>
      <p:grpSpPr>
        <a:xfrm>
          <a:off x="0" y="0"/>
          <a:ext cx="0" cy="0"/>
          <a:chOff x="0" y="0"/>
          <a:chExt cx="0" cy="0"/>
        </a:xfrm>
      </p:grpSpPr>
      <p:sp>
        <p:nvSpPr>
          <p:cNvPr id="6002" name="Google Shape;6002;g111f121536a_0_13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3" name="Google Shape;6003;g111f121536a_0_13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2"/>
        <p:cNvGrpSpPr/>
        <p:nvPr/>
      </p:nvGrpSpPr>
      <p:grpSpPr>
        <a:xfrm>
          <a:off x="0" y="0"/>
          <a:ext cx="0" cy="0"/>
          <a:chOff x="0" y="0"/>
          <a:chExt cx="0" cy="0"/>
        </a:xfrm>
      </p:grpSpPr>
      <p:sp>
        <p:nvSpPr>
          <p:cNvPr id="6363" name="Google Shape;6363;g111f121536a_0_14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111f121536a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2"/>
        <p:cNvGrpSpPr/>
        <p:nvPr/>
      </p:nvGrpSpPr>
      <p:grpSpPr>
        <a:xfrm>
          <a:off x="0" y="0"/>
          <a:ext cx="0" cy="0"/>
          <a:chOff x="0" y="0"/>
          <a:chExt cx="0" cy="0"/>
        </a:xfrm>
      </p:grpSpPr>
      <p:sp>
        <p:nvSpPr>
          <p:cNvPr id="6873" name="Google Shape;6873;g111f121536a_0_14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4" name="Google Shape;6874;g111f121536a_0_14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2"/>
        <p:cNvGrpSpPr/>
        <p:nvPr/>
      </p:nvGrpSpPr>
      <p:grpSpPr>
        <a:xfrm>
          <a:off x="0" y="0"/>
          <a:ext cx="0" cy="0"/>
          <a:chOff x="0" y="0"/>
          <a:chExt cx="0" cy="0"/>
        </a:xfrm>
      </p:grpSpPr>
      <p:sp>
        <p:nvSpPr>
          <p:cNvPr id="7493" name="Google Shape;7493;g111f121536a_0_15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4" name="Google Shape;7494;g111f121536a_0_15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6"/>
        <p:cNvGrpSpPr/>
        <p:nvPr/>
      </p:nvGrpSpPr>
      <p:grpSpPr>
        <a:xfrm>
          <a:off x="0" y="0"/>
          <a:ext cx="0" cy="0"/>
          <a:chOff x="0" y="0"/>
          <a:chExt cx="0" cy="0"/>
        </a:xfrm>
      </p:grpSpPr>
      <p:sp>
        <p:nvSpPr>
          <p:cNvPr id="8087" name="Google Shape;8087;g111f121536a_0_15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8" name="Google Shape;8088;g111f121536a_0_15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7"/>
        <p:cNvGrpSpPr/>
        <p:nvPr/>
      </p:nvGrpSpPr>
      <p:grpSpPr>
        <a:xfrm>
          <a:off x="0" y="0"/>
          <a:ext cx="0" cy="0"/>
          <a:chOff x="0" y="0"/>
          <a:chExt cx="0" cy="0"/>
        </a:xfrm>
      </p:grpSpPr>
      <p:sp>
        <p:nvSpPr>
          <p:cNvPr id="8408" name="Google Shape;8408;g111f121536a_0_16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9" name="Google Shape;8409;g111f121536a_0_16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5"/>
        <p:cNvGrpSpPr/>
        <p:nvPr/>
      </p:nvGrpSpPr>
      <p:grpSpPr>
        <a:xfrm>
          <a:off x="0" y="0"/>
          <a:ext cx="0" cy="0"/>
          <a:chOff x="0" y="0"/>
          <a:chExt cx="0" cy="0"/>
        </a:xfrm>
      </p:grpSpPr>
      <p:sp>
        <p:nvSpPr>
          <p:cNvPr id="8716" name="Google Shape;8716;g111f121536a_0_18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7" name="Google Shape;8717;g111f121536a_0_18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12ef141296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12ef141296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12ef141296_1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2ef141296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12ef141296_1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12ef141296_1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12ef141296_1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12ef141296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0" name="Google Shape;10;p2"/>
          <p:cNvSpPr txBox="1">
            <a:spLocks noGrp="1"/>
          </p:cNvSpPr>
          <p:nvPr>
            <p:ph type="ctrTitle"/>
          </p:nvPr>
        </p:nvSpPr>
        <p:spPr>
          <a:xfrm>
            <a:off x="713225" y="539500"/>
            <a:ext cx="4527000" cy="165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7200"/>
              <a:buNone/>
              <a:defRPr sz="3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1" name="Google Shape;11;p2"/>
          <p:cNvSpPr txBox="1">
            <a:spLocks noGrp="1"/>
          </p:cNvSpPr>
          <p:nvPr>
            <p:ph type="subTitle" idx="1"/>
          </p:nvPr>
        </p:nvSpPr>
        <p:spPr>
          <a:xfrm>
            <a:off x="713225" y="4176050"/>
            <a:ext cx="5159100" cy="43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69"/>
        <p:cNvGrpSpPr/>
        <p:nvPr/>
      </p:nvGrpSpPr>
      <p:grpSpPr>
        <a:xfrm>
          <a:off x="0" y="0"/>
          <a:ext cx="0" cy="0"/>
          <a:chOff x="0" y="0"/>
          <a:chExt cx="0" cy="0"/>
        </a:xfrm>
      </p:grpSpPr>
      <p:sp>
        <p:nvSpPr>
          <p:cNvPr id="70" name="Google Shape;70;p11"/>
          <p:cNvSpPr/>
          <p:nvPr/>
        </p:nvSpPr>
        <p:spPr>
          <a:xfrm rot="10800000" flipH="1">
            <a:off x="7621728" y="2412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rot="10800000" flipH="1">
            <a:off x="3755003" y="-2386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rot="10800000" flipH="1">
            <a:off x="-2395097" y="1894475"/>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1"/>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74" name="Google Shape;74;p11"/>
          <p:cNvSpPr txBox="1">
            <a:spLocks noGrp="1"/>
          </p:cNvSpPr>
          <p:nvPr>
            <p:ph type="title" hasCustomPrompt="1"/>
          </p:nvPr>
        </p:nvSpPr>
        <p:spPr>
          <a:xfrm>
            <a:off x="2294575" y="1053763"/>
            <a:ext cx="5755200" cy="15111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3"/>
              </a:buClr>
              <a:buSzPts val="9600"/>
              <a:buNone/>
              <a:defRPr sz="9600">
                <a:solidFill>
                  <a:schemeClr val="accent3"/>
                </a:solidFill>
              </a:defRPr>
            </a:lvl1pPr>
            <a:lvl2pPr lvl="1" algn="ctr">
              <a:spcBef>
                <a:spcPts val="0"/>
              </a:spcBef>
              <a:spcAft>
                <a:spcPts val="0"/>
              </a:spcAft>
              <a:buClr>
                <a:schemeClr val="accent3"/>
              </a:buClr>
              <a:buSzPts val="9600"/>
              <a:buNone/>
              <a:defRPr sz="9600">
                <a:solidFill>
                  <a:schemeClr val="accent3"/>
                </a:solidFill>
              </a:defRPr>
            </a:lvl2pPr>
            <a:lvl3pPr lvl="2" algn="ctr">
              <a:spcBef>
                <a:spcPts val="0"/>
              </a:spcBef>
              <a:spcAft>
                <a:spcPts val="0"/>
              </a:spcAft>
              <a:buClr>
                <a:schemeClr val="accent3"/>
              </a:buClr>
              <a:buSzPts val="9600"/>
              <a:buNone/>
              <a:defRPr sz="9600">
                <a:solidFill>
                  <a:schemeClr val="accent3"/>
                </a:solidFill>
              </a:defRPr>
            </a:lvl3pPr>
            <a:lvl4pPr lvl="3" algn="ctr">
              <a:spcBef>
                <a:spcPts val="0"/>
              </a:spcBef>
              <a:spcAft>
                <a:spcPts val="0"/>
              </a:spcAft>
              <a:buClr>
                <a:schemeClr val="accent3"/>
              </a:buClr>
              <a:buSzPts val="9600"/>
              <a:buNone/>
              <a:defRPr sz="9600">
                <a:solidFill>
                  <a:schemeClr val="accent3"/>
                </a:solidFill>
              </a:defRPr>
            </a:lvl4pPr>
            <a:lvl5pPr lvl="4" algn="ctr">
              <a:spcBef>
                <a:spcPts val="0"/>
              </a:spcBef>
              <a:spcAft>
                <a:spcPts val="0"/>
              </a:spcAft>
              <a:buClr>
                <a:schemeClr val="accent3"/>
              </a:buClr>
              <a:buSzPts val="9600"/>
              <a:buNone/>
              <a:defRPr sz="9600">
                <a:solidFill>
                  <a:schemeClr val="accent3"/>
                </a:solidFill>
              </a:defRPr>
            </a:lvl5pPr>
            <a:lvl6pPr lvl="5" algn="ctr">
              <a:spcBef>
                <a:spcPts val="0"/>
              </a:spcBef>
              <a:spcAft>
                <a:spcPts val="0"/>
              </a:spcAft>
              <a:buClr>
                <a:schemeClr val="accent3"/>
              </a:buClr>
              <a:buSzPts val="9600"/>
              <a:buNone/>
              <a:defRPr sz="9600">
                <a:solidFill>
                  <a:schemeClr val="accent3"/>
                </a:solidFill>
              </a:defRPr>
            </a:lvl6pPr>
            <a:lvl7pPr lvl="6" algn="ctr">
              <a:spcBef>
                <a:spcPts val="0"/>
              </a:spcBef>
              <a:spcAft>
                <a:spcPts val="0"/>
              </a:spcAft>
              <a:buClr>
                <a:schemeClr val="accent3"/>
              </a:buClr>
              <a:buSzPts val="9600"/>
              <a:buNone/>
              <a:defRPr sz="9600">
                <a:solidFill>
                  <a:schemeClr val="accent3"/>
                </a:solidFill>
              </a:defRPr>
            </a:lvl7pPr>
            <a:lvl8pPr lvl="7" algn="ctr">
              <a:spcBef>
                <a:spcPts val="0"/>
              </a:spcBef>
              <a:spcAft>
                <a:spcPts val="0"/>
              </a:spcAft>
              <a:buClr>
                <a:schemeClr val="accent3"/>
              </a:buClr>
              <a:buSzPts val="9600"/>
              <a:buNone/>
              <a:defRPr sz="9600">
                <a:solidFill>
                  <a:schemeClr val="accent3"/>
                </a:solidFill>
              </a:defRPr>
            </a:lvl8pPr>
            <a:lvl9pPr lvl="8" algn="ctr">
              <a:spcBef>
                <a:spcPts val="0"/>
              </a:spcBef>
              <a:spcAft>
                <a:spcPts val="0"/>
              </a:spcAft>
              <a:buClr>
                <a:schemeClr val="accent3"/>
              </a:buClr>
              <a:buSzPts val="9600"/>
              <a:buNone/>
              <a:defRPr sz="9600">
                <a:solidFill>
                  <a:schemeClr val="accent3"/>
                </a:solidFill>
              </a:defRPr>
            </a:lvl9pPr>
          </a:lstStyle>
          <a:p>
            <a:r>
              <a:t>xx%</a:t>
            </a:r>
          </a:p>
        </p:txBody>
      </p:sp>
      <p:sp>
        <p:nvSpPr>
          <p:cNvPr id="75" name="Google Shape;75;p11"/>
          <p:cNvSpPr txBox="1">
            <a:spLocks noGrp="1"/>
          </p:cNvSpPr>
          <p:nvPr>
            <p:ph type="subTitle" idx="1"/>
          </p:nvPr>
        </p:nvSpPr>
        <p:spPr>
          <a:xfrm>
            <a:off x="5252825" y="3519738"/>
            <a:ext cx="2796900" cy="7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76" name="Google Shape;76;p11"/>
          <p:cNvGrpSpPr/>
          <p:nvPr/>
        </p:nvGrpSpPr>
        <p:grpSpPr>
          <a:xfrm>
            <a:off x="7800265" y="400700"/>
            <a:ext cx="630510" cy="363000"/>
            <a:chOff x="7800265" y="358000"/>
            <a:chExt cx="630510" cy="363000"/>
          </a:xfrm>
        </p:grpSpPr>
        <p:sp>
          <p:nvSpPr>
            <p:cNvPr id="77" name="Google Shape;77;p11"/>
            <p:cNvSpPr/>
            <p:nvPr/>
          </p:nvSpPr>
          <p:spPr>
            <a:xfrm rot="10800000">
              <a:off x="806777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rot="10800000">
              <a:off x="780026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2"/>
        </a:solidFill>
        <a:effectLst/>
      </p:bgPr>
    </p:bg>
    <p:spTree>
      <p:nvGrpSpPr>
        <p:cNvPr id="1" name="Shape 80"/>
        <p:cNvGrpSpPr/>
        <p:nvPr/>
      </p:nvGrpSpPr>
      <p:grpSpPr>
        <a:xfrm>
          <a:off x="0" y="0"/>
          <a:ext cx="0" cy="0"/>
          <a:chOff x="0" y="0"/>
          <a:chExt cx="0" cy="0"/>
        </a:xfrm>
      </p:grpSpPr>
      <p:sp>
        <p:nvSpPr>
          <p:cNvPr id="81" name="Google Shape;81;p13"/>
          <p:cNvSpPr/>
          <p:nvPr/>
        </p:nvSpPr>
        <p:spPr>
          <a:xfrm flipH="1">
            <a:off x="-546472" y="-25521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flipH="1">
            <a:off x="7381903" y="13503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flipH="1">
            <a:off x="-2204772" y="31825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3"/>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85" name="Google Shape;85;p13"/>
          <p:cNvSpPr txBox="1">
            <a:spLocks noGrp="1"/>
          </p:cNvSpPr>
          <p:nvPr>
            <p:ph type="title"/>
          </p:nvPr>
        </p:nvSpPr>
        <p:spPr>
          <a:xfrm>
            <a:off x="1877400" y="1679644"/>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3"/>
          <p:cNvSpPr txBox="1">
            <a:spLocks noGrp="1"/>
          </p:cNvSpPr>
          <p:nvPr>
            <p:ph type="title" idx="2" hasCustomPrompt="1"/>
          </p:nvPr>
        </p:nvSpPr>
        <p:spPr>
          <a:xfrm>
            <a:off x="910500" y="1679644"/>
            <a:ext cx="9669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
          </p:nvPr>
        </p:nvSpPr>
        <p:spPr>
          <a:xfrm>
            <a:off x="1877400" y="2026469"/>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8" name="Google Shape;88;p13"/>
          <p:cNvSpPr txBox="1">
            <a:spLocks noGrp="1"/>
          </p:cNvSpPr>
          <p:nvPr>
            <p:ph type="title" idx="3"/>
          </p:nvPr>
        </p:nvSpPr>
        <p:spPr>
          <a:xfrm>
            <a:off x="4930200" y="1679644"/>
            <a:ext cx="23364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9" name="Google Shape;89;p13"/>
          <p:cNvSpPr txBox="1">
            <a:spLocks noGrp="1"/>
          </p:cNvSpPr>
          <p:nvPr>
            <p:ph type="title" idx="4" hasCustomPrompt="1"/>
          </p:nvPr>
        </p:nvSpPr>
        <p:spPr>
          <a:xfrm>
            <a:off x="7266600" y="1679644"/>
            <a:ext cx="9669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5"/>
          </p:nvPr>
        </p:nvSpPr>
        <p:spPr>
          <a:xfrm>
            <a:off x="4930200" y="2026469"/>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1" name="Google Shape;91;p13"/>
          <p:cNvSpPr txBox="1">
            <a:spLocks noGrp="1"/>
          </p:cNvSpPr>
          <p:nvPr>
            <p:ph type="title" idx="6"/>
          </p:nvPr>
        </p:nvSpPr>
        <p:spPr>
          <a:xfrm>
            <a:off x="1877400" y="3241731"/>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2" name="Google Shape;92;p13"/>
          <p:cNvSpPr txBox="1">
            <a:spLocks noGrp="1"/>
          </p:cNvSpPr>
          <p:nvPr>
            <p:ph type="title" idx="7" hasCustomPrompt="1"/>
          </p:nvPr>
        </p:nvSpPr>
        <p:spPr>
          <a:xfrm>
            <a:off x="910500" y="3241744"/>
            <a:ext cx="9669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subTitle" idx="8"/>
          </p:nvPr>
        </p:nvSpPr>
        <p:spPr>
          <a:xfrm>
            <a:off x="1877400" y="3588656"/>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4" name="Google Shape;94;p13"/>
          <p:cNvSpPr txBox="1">
            <a:spLocks noGrp="1"/>
          </p:cNvSpPr>
          <p:nvPr>
            <p:ph type="title" idx="9"/>
          </p:nvPr>
        </p:nvSpPr>
        <p:spPr>
          <a:xfrm>
            <a:off x="4930200" y="3241731"/>
            <a:ext cx="23364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5" name="Google Shape;95;p13"/>
          <p:cNvSpPr txBox="1">
            <a:spLocks noGrp="1"/>
          </p:cNvSpPr>
          <p:nvPr>
            <p:ph type="title" idx="13" hasCustomPrompt="1"/>
          </p:nvPr>
        </p:nvSpPr>
        <p:spPr>
          <a:xfrm>
            <a:off x="7266600" y="3241744"/>
            <a:ext cx="9669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14"/>
          </p:nvPr>
        </p:nvSpPr>
        <p:spPr>
          <a:xfrm>
            <a:off x="4930200" y="3588656"/>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7" name="Google Shape;9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2"/>
        </a:solidFill>
        <a:effectLst/>
      </p:bgPr>
    </p:bg>
    <p:spTree>
      <p:nvGrpSpPr>
        <p:cNvPr id="1" name="Shape 98"/>
        <p:cNvGrpSpPr/>
        <p:nvPr/>
      </p:nvGrpSpPr>
      <p:grpSpPr>
        <a:xfrm>
          <a:off x="0" y="0"/>
          <a:ext cx="0" cy="0"/>
          <a:chOff x="0" y="0"/>
          <a:chExt cx="0" cy="0"/>
        </a:xfrm>
      </p:grpSpPr>
      <p:sp>
        <p:nvSpPr>
          <p:cNvPr id="99" name="Google Shape;99;p14"/>
          <p:cNvSpPr/>
          <p:nvPr/>
        </p:nvSpPr>
        <p:spPr>
          <a:xfrm rot="10800000">
            <a:off x="17763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rot="10800000">
            <a:off x="7800278" y="68235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10800000">
            <a:off x="-1833122"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4"/>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03" name="Google Shape;103;p14"/>
          <p:cNvSpPr txBox="1">
            <a:spLocks noGrp="1"/>
          </p:cNvSpPr>
          <p:nvPr>
            <p:ph type="title"/>
          </p:nvPr>
        </p:nvSpPr>
        <p:spPr>
          <a:xfrm>
            <a:off x="713225" y="3485681"/>
            <a:ext cx="3879000" cy="531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sz="2000">
                <a:solidFill>
                  <a:schemeClr val="accent3"/>
                </a:solidFill>
              </a:defRPr>
            </a:lvl1pPr>
            <a:lvl2pPr lvl="1" algn="ctr" rtl="0">
              <a:spcBef>
                <a:spcPts val="0"/>
              </a:spcBef>
              <a:spcAft>
                <a:spcPts val="0"/>
              </a:spcAft>
              <a:buClr>
                <a:schemeClr val="accent3"/>
              </a:buClr>
              <a:buSzPts val="3000"/>
              <a:buNone/>
              <a:defRPr sz="3000">
                <a:solidFill>
                  <a:schemeClr val="accent3"/>
                </a:solidFill>
              </a:defRPr>
            </a:lvl2pPr>
            <a:lvl3pPr lvl="2" algn="ctr" rtl="0">
              <a:spcBef>
                <a:spcPts val="0"/>
              </a:spcBef>
              <a:spcAft>
                <a:spcPts val="0"/>
              </a:spcAft>
              <a:buClr>
                <a:schemeClr val="accent3"/>
              </a:buClr>
              <a:buSzPts val="3000"/>
              <a:buNone/>
              <a:defRPr sz="3000">
                <a:solidFill>
                  <a:schemeClr val="accent3"/>
                </a:solidFill>
              </a:defRPr>
            </a:lvl3pPr>
            <a:lvl4pPr lvl="3" algn="ctr" rtl="0">
              <a:spcBef>
                <a:spcPts val="0"/>
              </a:spcBef>
              <a:spcAft>
                <a:spcPts val="0"/>
              </a:spcAft>
              <a:buClr>
                <a:schemeClr val="accent3"/>
              </a:buClr>
              <a:buSzPts val="3000"/>
              <a:buNone/>
              <a:defRPr sz="3000">
                <a:solidFill>
                  <a:schemeClr val="accent3"/>
                </a:solidFill>
              </a:defRPr>
            </a:lvl4pPr>
            <a:lvl5pPr lvl="4" algn="ctr" rtl="0">
              <a:spcBef>
                <a:spcPts val="0"/>
              </a:spcBef>
              <a:spcAft>
                <a:spcPts val="0"/>
              </a:spcAft>
              <a:buClr>
                <a:schemeClr val="accent3"/>
              </a:buClr>
              <a:buSzPts val="3000"/>
              <a:buNone/>
              <a:defRPr sz="3000">
                <a:solidFill>
                  <a:schemeClr val="accent3"/>
                </a:solidFill>
              </a:defRPr>
            </a:lvl5pPr>
            <a:lvl6pPr lvl="5" algn="ctr" rtl="0">
              <a:spcBef>
                <a:spcPts val="0"/>
              </a:spcBef>
              <a:spcAft>
                <a:spcPts val="0"/>
              </a:spcAft>
              <a:buClr>
                <a:schemeClr val="accent3"/>
              </a:buClr>
              <a:buSzPts val="3000"/>
              <a:buNone/>
              <a:defRPr sz="3000">
                <a:solidFill>
                  <a:schemeClr val="accent3"/>
                </a:solidFill>
              </a:defRPr>
            </a:lvl6pPr>
            <a:lvl7pPr lvl="6" algn="ctr" rtl="0">
              <a:spcBef>
                <a:spcPts val="0"/>
              </a:spcBef>
              <a:spcAft>
                <a:spcPts val="0"/>
              </a:spcAft>
              <a:buClr>
                <a:schemeClr val="accent3"/>
              </a:buClr>
              <a:buSzPts val="3000"/>
              <a:buNone/>
              <a:defRPr sz="3000">
                <a:solidFill>
                  <a:schemeClr val="accent3"/>
                </a:solidFill>
              </a:defRPr>
            </a:lvl7pPr>
            <a:lvl8pPr lvl="7" algn="ctr" rtl="0">
              <a:spcBef>
                <a:spcPts val="0"/>
              </a:spcBef>
              <a:spcAft>
                <a:spcPts val="0"/>
              </a:spcAft>
              <a:buClr>
                <a:schemeClr val="accent3"/>
              </a:buClr>
              <a:buSzPts val="3000"/>
              <a:buNone/>
              <a:defRPr sz="3000">
                <a:solidFill>
                  <a:schemeClr val="accent3"/>
                </a:solidFill>
              </a:defRPr>
            </a:lvl8pPr>
            <a:lvl9pPr lvl="8" algn="ctr" rtl="0">
              <a:spcBef>
                <a:spcPts val="0"/>
              </a:spcBef>
              <a:spcAft>
                <a:spcPts val="0"/>
              </a:spcAft>
              <a:buClr>
                <a:schemeClr val="accent3"/>
              </a:buClr>
              <a:buSzPts val="3000"/>
              <a:buNone/>
              <a:defRPr sz="3000">
                <a:solidFill>
                  <a:schemeClr val="accent3"/>
                </a:solidFill>
              </a:defRPr>
            </a:lvl9pPr>
          </a:lstStyle>
          <a:p>
            <a:endParaRPr/>
          </a:p>
        </p:txBody>
      </p:sp>
      <p:sp>
        <p:nvSpPr>
          <p:cNvPr id="104" name="Google Shape;104;p14"/>
          <p:cNvSpPr txBox="1">
            <a:spLocks noGrp="1"/>
          </p:cNvSpPr>
          <p:nvPr>
            <p:ph type="subTitle" idx="1"/>
          </p:nvPr>
        </p:nvSpPr>
        <p:spPr>
          <a:xfrm>
            <a:off x="713225" y="1125919"/>
            <a:ext cx="3879000" cy="235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500"/>
              <a:buNone/>
              <a:defRPr sz="3000">
                <a:solidFill>
                  <a:schemeClr val="dk2"/>
                </a:solidFill>
              </a:defRPr>
            </a:lvl1pPr>
            <a:lvl2pPr lvl="1" algn="ctr" rtl="0">
              <a:lnSpc>
                <a:spcPct val="100000"/>
              </a:lnSpc>
              <a:spcBef>
                <a:spcPts val="0"/>
              </a:spcBef>
              <a:spcAft>
                <a:spcPts val="0"/>
              </a:spcAft>
              <a:buClr>
                <a:schemeClr val="dk2"/>
              </a:buClr>
              <a:buSzPts val="2500"/>
              <a:buNone/>
              <a:defRPr sz="2500">
                <a:solidFill>
                  <a:schemeClr val="dk2"/>
                </a:solidFill>
              </a:defRPr>
            </a:lvl2pPr>
            <a:lvl3pPr lvl="2" algn="ctr" rtl="0">
              <a:lnSpc>
                <a:spcPct val="100000"/>
              </a:lnSpc>
              <a:spcBef>
                <a:spcPts val="0"/>
              </a:spcBef>
              <a:spcAft>
                <a:spcPts val="0"/>
              </a:spcAft>
              <a:buClr>
                <a:schemeClr val="dk2"/>
              </a:buClr>
              <a:buSzPts val="2500"/>
              <a:buNone/>
              <a:defRPr sz="2500">
                <a:solidFill>
                  <a:schemeClr val="dk2"/>
                </a:solidFill>
              </a:defRPr>
            </a:lvl3pPr>
            <a:lvl4pPr lvl="3" algn="ctr" rtl="0">
              <a:lnSpc>
                <a:spcPct val="100000"/>
              </a:lnSpc>
              <a:spcBef>
                <a:spcPts val="0"/>
              </a:spcBef>
              <a:spcAft>
                <a:spcPts val="0"/>
              </a:spcAft>
              <a:buClr>
                <a:schemeClr val="dk2"/>
              </a:buClr>
              <a:buSzPts val="2500"/>
              <a:buNone/>
              <a:defRPr sz="2500">
                <a:solidFill>
                  <a:schemeClr val="dk2"/>
                </a:solidFill>
              </a:defRPr>
            </a:lvl4pPr>
            <a:lvl5pPr lvl="4" algn="ctr" rtl="0">
              <a:lnSpc>
                <a:spcPct val="100000"/>
              </a:lnSpc>
              <a:spcBef>
                <a:spcPts val="0"/>
              </a:spcBef>
              <a:spcAft>
                <a:spcPts val="0"/>
              </a:spcAft>
              <a:buClr>
                <a:schemeClr val="dk2"/>
              </a:buClr>
              <a:buSzPts val="2500"/>
              <a:buNone/>
              <a:defRPr sz="2500">
                <a:solidFill>
                  <a:schemeClr val="dk2"/>
                </a:solidFill>
              </a:defRPr>
            </a:lvl5pPr>
            <a:lvl6pPr lvl="5" algn="ctr" rtl="0">
              <a:lnSpc>
                <a:spcPct val="100000"/>
              </a:lnSpc>
              <a:spcBef>
                <a:spcPts val="0"/>
              </a:spcBef>
              <a:spcAft>
                <a:spcPts val="0"/>
              </a:spcAft>
              <a:buClr>
                <a:schemeClr val="dk2"/>
              </a:buClr>
              <a:buSzPts val="2500"/>
              <a:buNone/>
              <a:defRPr sz="2500">
                <a:solidFill>
                  <a:schemeClr val="dk2"/>
                </a:solidFill>
              </a:defRPr>
            </a:lvl6pPr>
            <a:lvl7pPr lvl="6" algn="ctr" rtl="0">
              <a:lnSpc>
                <a:spcPct val="100000"/>
              </a:lnSpc>
              <a:spcBef>
                <a:spcPts val="0"/>
              </a:spcBef>
              <a:spcAft>
                <a:spcPts val="0"/>
              </a:spcAft>
              <a:buClr>
                <a:schemeClr val="dk2"/>
              </a:buClr>
              <a:buSzPts val="2500"/>
              <a:buNone/>
              <a:defRPr sz="2500">
                <a:solidFill>
                  <a:schemeClr val="dk2"/>
                </a:solidFill>
              </a:defRPr>
            </a:lvl7pPr>
            <a:lvl8pPr lvl="7" algn="ctr" rtl="0">
              <a:lnSpc>
                <a:spcPct val="100000"/>
              </a:lnSpc>
              <a:spcBef>
                <a:spcPts val="0"/>
              </a:spcBef>
              <a:spcAft>
                <a:spcPts val="0"/>
              </a:spcAft>
              <a:buClr>
                <a:schemeClr val="dk2"/>
              </a:buClr>
              <a:buSzPts val="2500"/>
              <a:buNone/>
              <a:defRPr sz="2500">
                <a:solidFill>
                  <a:schemeClr val="dk2"/>
                </a:solidFill>
              </a:defRPr>
            </a:lvl8pPr>
            <a:lvl9pPr lvl="8" algn="ctr" rtl="0">
              <a:lnSpc>
                <a:spcPct val="100000"/>
              </a:lnSpc>
              <a:spcBef>
                <a:spcPts val="0"/>
              </a:spcBef>
              <a:spcAft>
                <a:spcPts val="0"/>
              </a:spcAft>
              <a:buClr>
                <a:schemeClr val="dk2"/>
              </a:buClr>
              <a:buSzPts val="2500"/>
              <a:buNone/>
              <a:defRPr sz="2500">
                <a:solidFill>
                  <a:schemeClr val="dk2"/>
                </a:solidFill>
              </a:defRPr>
            </a:lvl9pPr>
          </a:lstStyle>
          <a:p>
            <a:endParaRPr/>
          </a:p>
        </p:txBody>
      </p:sp>
      <p:grpSp>
        <p:nvGrpSpPr>
          <p:cNvPr id="105" name="Google Shape;105;p14"/>
          <p:cNvGrpSpPr/>
          <p:nvPr/>
        </p:nvGrpSpPr>
        <p:grpSpPr>
          <a:xfrm>
            <a:off x="7800265" y="400700"/>
            <a:ext cx="630510" cy="363000"/>
            <a:chOff x="7800265" y="358000"/>
            <a:chExt cx="630510" cy="363000"/>
          </a:xfrm>
        </p:grpSpPr>
        <p:sp>
          <p:nvSpPr>
            <p:cNvPr id="106" name="Google Shape;106;p14"/>
            <p:cNvSpPr/>
            <p:nvPr/>
          </p:nvSpPr>
          <p:spPr>
            <a:xfrm rot="10800000">
              <a:off x="806777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rot="10800000">
              <a:off x="780026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accent2"/>
        </a:solidFill>
        <a:effectLst/>
      </p:bgPr>
    </p:bg>
    <p:spTree>
      <p:nvGrpSpPr>
        <p:cNvPr id="1" name="Shape 108"/>
        <p:cNvGrpSpPr/>
        <p:nvPr/>
      </p:nvGrpSpPr>
      <p:grpSpPr>
        <a:xfrm>
          <a:off x="0" y="0"/>
          <a:ext cx="0" cy="0"/>
          <a:chOff x="0" y="0"/>
          <a:chExt cx="0" cy="0"/>
        </a:xfrm>
      </p:grpSpPr>
      <p:sp>
        <p:nvSpPr>
          <p:cNvPr id="109" name="Google Shape;109;p15"/>
          <p:cNvSpPr/>
          <p:nvPr/>
        </p:nvSpPr>
        <p:spPr>
          <a:xfrm rot="10800000">
            <a:off x="17763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rot="10800000">
            <a:off x="7800278" y="68235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rot="10800000">
            <a:off x="-1833122"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5"/>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13" name="Google Shape;113;p15"/>
          <p:cNvSpPr txBox="1">
            <a:spLocks noGrp="1"/>
          </p:cNvSpPr>
          <p:nvPr>
            <p:ph type="subTitle" idx="1"/>
          </p:nvPr>
        </p:nvSpPr>
        <p:spPr>
          <a:xfrm>
            <a:off x="4481825" y="2125136"/>
            <a:ext cx="3617100" cy="196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Char char="●"/>
              <a:defRPr>
                <a:solidFill>
                  <a:schemeClr val="dk2"/>
                </a:solidFill>
              </a:defRPr>
            </a:lvl1pPr>
            <a:lvl2pPr lvl="1" algn="ctr" rtl="0">
              <a:lnSpc>
                <a:spcPct val="100000"/>
              </a:lnSpc>
              <a:spcBef>
                <a:spcPts val="0"/>
              </a:spcBef>
              <a:spcAft>
                <a:spcPts val="0"/>
              </a:spcAft>
              <a:buClr>
                <a:schemeClr val="dk2"/>
              </a:buClr>
              <a:buSzPts val="1400"/>
              <a:buChar char="○"/>
              <a:defRPr>
                <a:solidFill>
                  <a:schemeClr val="dk2"/>
                </a:solidFill>
              </a:defRPr>
            </a:lvl2pPr>
            <a:lvl3pPr lvl="2" algn="ctr" rtl="0">
              <a:lnSpc>
                <a:spcPct val="100000"/>
              </a:lnSpc>
              <a:spcBef>
                <a:spcPts val="0"/>
              </a:spcBef>
              <a:spcAft>
                <a:spcPts val="0"/>
              </a:spcAft>
              <a:buClr>
                <a:schemeClr val="dk2"/>
              </a:buClr>
              <a:buSzPts val="1400"/>
              <a:buChar char="■"/>
              <a:defRPr>
                <a:solidFill>
                  <a:schemeClr val="dk2"/>
                </a:solidFill>
              </a:defRPr>
            </a:lvl3pPr>
            <a:lvl4pPr lvl="3" algn="ctr" rtl="0">
              <a:lnSpc>
                <a:spcPct val="100000"/>
              </a:lnSpc>
              <a:spcBef>
                <a:spcPts val="0"/>
              </a:spcBef>
              <a:spcAft>
                <a:spcPts val="0"/>
              </a:spcAft>
              <a:buClr>
                <a:schemeClr val="dk2"/>
              </a:buClr>
              <a:buSzPts val="1400"/>
              <a:buChar char="●"/>
              <a:defRPr>
                <a:solidFill>
                  <a:schemeClr val="dk2"/>
                </a:solidFill>
              </a:defRPr>
            </a:lvl4pPr>
            <a:lvl5pPr lvl="4" algn="ctr" rtl="0">
              <a:lnSpc>
                <a:spcPct val="100000"/>
              </a:lnSpc>
              <a:spcBef>
                <a:spcPts val="0"/>
              </a:spcBef>
              <a:spcAft>
                <a:spcPts val="0"/>
              </a:spcAft>
              <a:buClr>
                <a:schemeClr val="dk2"/>
              </a:buClr>
              <a:buSzPts val="1400"/>
              <a:buChar char="○"/>
              <a:defRPr>
                <a:solidFill>
                  <a:schemeClr val="dk2"/>
                </a:solidFill>
              </a:defRPr>
            </a:lvl5pPr>
            <a:lvl6pPr lvl="5" algn="ctr" rtl="0">
              <a:lnSpc>
                <a:spcPct val="100000"/>
              </a:lnSpc>
              <a:spcBef>
                <a:spcPts val="0"/>
              </a:spcBef>
              <a:spcAft>
                <a:spcPts val="0"/>
              </a:spcAft>
              <a:buClr>
                <a:schemeClr val="dk2"/>
              </a:buClr>
              <a:buSzPts val="1400"/>
              <a:buChar char="■"/>
              <a:defRPr>
                <a:solidFill>
                  <a:schemeClr val="dk2"/>
                </a:solidFill>
              </a:defRPr>
            </a:lvl6pPr>
            <a:lvl7pPr lvl="6" algn="ctr" rtl="0">
              <a:lnSpc>
                <a:spcPct val="100000"/>
              </a:lnSpc>
              <a:spcBef>
                <a:spcPts val="0"/>
              </a:spcBef>
              <a:spcAft>
                <a:spcPts val="0"/>
              </a:spcAft>
              <a:buClr>
                <a:schemeClr val="dk2"/>
              </a:buClr>
              <a:buSzPts val="1400"/>
              <a:buChar char="●"/>
              <a:defRPr>
                <a:solidFill>
                  <a:schemeClr val="dk2"/>
                </a:solidFill>
              </a:defRPr>
            </a:lvl7pPr>
            <a:lvl8pPr lvl="7" algn="ctr" rtl="0">
              <a:lnSpc>
                <a:spcPct val="100000"/>
              </a:lnSpc>
              <a:spcBef>
                <a:spcPts val="0"/>
              </a:spcBef>
              <a:spcAft>
                <a:spcPts val="0"/>
              </a:spcAft>
              <a:buClr>
                <a:schemeClr val="dk2"/>
              </a:buClr>
              <a:buSzPts val="1400"/>
              <a:buChar char="○"/>
              <a:defRPr>
                <a:solidFill>
                  <a:schemeClr val="dk2"/>
                </a:solidFill>
              </a:defRPr>
            </a:lvl8pPr>
            <a:lvl9pPr lvl="8" algn="ctr" rtl="0">
              <a:lnSpc>
                <a:spcPct val="100000"/>
              </a:lnSpc>
              <a:spcBef>
                <a:spcPts val="0"/>
              </a:spcBef>
              <a:spcAft>
                <a:spcPts val="0"/>
              </a:spcAft>
              <a:buClr>
                <a:schemeClr val="dk2"/>
              </a:buClr>
              <a:buSzPts val="1400"/>
              <a:buChar char="■"/>
              <a:defRPr>
                <a:solidFill>
                  <a:schemeClr val="dk2"/>
                </a:solidFill>
              </a:defRPr>
            </a:lvl9pPr>
          </a:lstStyle>
          <a:p>
            <a:endParaRPr/>
          </a:p>
        </p:txBody>
      </p:sp>
      <p:sp>
        <p:nvSpPr>
          <p:cNvPr id="114" name="Google Shape;114;p15"/>
          <p:cNvSpPr txBox="1">
            <a:spLocks noGrp="1"/>
          </p:cNvSpPr>
          <p:nvPr>
            <p:ph type="title"/>
          </p:nvPr>
        </p:nvSpPr>
        <p:spPr>
          <a:xfrm>
            <a:off x="4481825" y="1052461"/>
            <a:ext cx="3617100" cy="994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accent2"/>
        </a:solidFill>
        <a:effectLst/>
      </p:bgPr>
    </p:bg>
    <p:spTree>
      <p:nvGrpSpPr>
        <p:cNvPr id="1" name="Shape 115"/>
        <p:cNvGrpSpPr/>
        <p:nvPr/>
      </p:nvGrpSpPr>
      <p:grpSpPr>
        <a:xfrm>
          <a:off x="0" y="0"/>
          <a:ext cx="0" cy="0"/>
          <a:chOff x="0" y="0"/>
          <a:chExt cx="0" cy="0"/>
        </a:xfrm>
      </p:grpSpPr>
      <p:sp>
        <p:nvSpPr>
          <p:cNvPr id="116" name="Google Shape;116;p16"/>
          <p:cNvSpPr/>
          <p:nvPr/>
        </p:nvSpPr>
        <p:spPr>
          <a:xfrm rot="10800000">
            <a:off x="17763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rot="10800000">
            <a:off x="7800278" y="68235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rot="10800000">
            <a:off x="-1833122"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6"/>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20" name="Google Shape;120;p16"/>
          <p:cNvSpPr txBox="1">
            <a:spLocks noGrp="1"/>
          </p:cNvSpPr>
          <p:nvPr>
            <p:ph type="subTitle" idx="1"/>
          </p:nvPr>
        </p:nvSpPr>
        <p:spPr>
          <a:xfrm>
            <a:off x="4983925" y="3223046"/>
            <a:ext cx="2895600" cy="92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21" name="Google Shape;121;p16"/>
          <p:cNvSpPr txBox="1">
            <a:spLocks noGrp="1"/>
          </p:cNvSpPr>
          <p:nvPr>
            <p:ph type="title"/>
          </p:nvPr>
        </p:nvSpPr>
        <p:spPr>
          <a:xfrm>
            <a:off x="4983925" y="996475"/>
            <a:ext cx="2895600" cy="2172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bg>
      <p:bgPr>
        <a:solidFill>
          <a:schemeClr val="lt2"/>
        </a:solidFill>
        <a:effectLst/>
      </p:bgPr>
    </p:bg>
    <p:spTree>
      <p:nvGrpSpPr>
        <p:cNvPr id="1" name="Shape 122"/>
        <p:cNvGrpSpPr/>
        <p:nvPr/>
      </p:nvGrpSpPr>
      <p:grpSpPr>
        <a:xfrm>
          <a:off x="0" y="0"/>
          <a:ext cx="0" cy="0"/>
          <a:chOff x="0" y="0"/>
          <a:chExt cx="0" cy="0"/>
        </a:xfrm>
      </p:grpSpPr>
      <p:sp>
        <p:nvSpPr>
          <p:cNvPr id="123" name="Google Shape;123;p17"/>
          <p:cNvSpPr/>
          <p:nvPr/>
        </p:nvSpPr>
        <p:spPr>
          <a:xfrm flipH="1">
            <a:off x="-546472" y="-25521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flipH="1">
            <a:off x="7381903" y="13503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flipH="1">
            <a:off x="-2204772" y="31825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17"/>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27" name="Google Shape;127;p17"/>
          <p:cNvSpPr txBox="1">
            <a:spLocks noGrp="1"/>
          </p:cNvSpPr>
          <p:nvPr>
            <p:ph type="title"/>
          </p:nvPr>
        </p:nvSpPr>
        <p:spPr>
          <a:xfrm>
            <a:off x="4677288" y="1505459"/>
            <a:ext cx="2566800" cy="99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128" name="Google Shape;128;p17"/>
          <p:cNvSpPr txBox="1">
            <a:spLocks noGrp="1"/>
          </p:cNvSpPr>
          <p:nvPr>
            <p:ph type="body" idx="1"/>
          </p:nvPr>
        </p:nvSpPr>
        <p:spPr>
          <a:xfrm>
            <a:off x="4677288" y="2572429"/>
            <a:ext cx="2566800" cy="1065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4">
    <p:bg>
      <p:bgPr>
        <a:solidFill>
          <a:schemeClr val="accent1"/>
        </a:solidFill>
        <a:effectLst/>
      </p:bgPr>
    </p:bg>
    <p:spTree>
      <p:nvGrpSpPr>
        <p:cNvPr id="1" name="Shape 129"/>
        <p:cNvGrpSpPr/>
        <p:nvPr/>
      </p:nvGrpSpPr>
      <p:grpSpPr>
        <a:xfrm>
          <a:off x="0" y="0"/>
          <a:ext cx="0" cy="0"/>
          <a:chOff x="0" y="0"/>
          <a:chExt cx="0" cy="0"/>
        </a:xfrm>
      </p:grpSpPr>
      <p:sp>
        <p:nvSpPr>
          <p:cNvPr id="130" name="Google Shape;130;p18"/>
          <p:cNvSpPr/>
          <p:nvPr/>
        </p:nvSpPr>
        <p:spPr>
          <a:xfrm rot="10800000" flipH="1">
            <a:off x="7621728" y="2412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rot="10800000" flipH="1">
            <a:off x="3755003" y="-2386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rot="10800000" flipH="1">
            <a:off x="-2395097" y="1894475"/>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18"/>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34" name="Google Shape;134;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grpSp>
        <p:nvGrpSpPr>
          <p:cNvPr id="135" name="Google Shape;135;p18"/>
          <p:cNvGrpSpPr/>
          <p:nvPr/>
        </p:nvGrpSpPr>
        <p:grpSpPr>
          <a:xfrm>
            <a:off x="7800265" y="400700"/>
            <a:ext cx="630510" cy="363000"/>
            <a:chOff x="7800265" y="358000"/>
            <a:chExt cx="630510" cy="363000"/>
          </a:xfrm>
        </p:grpSpPr>
        <p:sp>
          <p:nvSpPr>
            <p:cNvPr id="136" name="Google Shape;136;p18"/>
            <p:cNvSpPr/>
            <p:nvPr/>
          </p:nvSpPr>
          <p:spPr>
            <a:xfrm rot="10800000">
              <a:off x="806777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rot="10800000">
              <a:off x="780026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_1">
    <p:bg>
      <p:bgPr>
        <a:solidFill>
          <a:schemeClr val="accent2"/>
        </a:solidFill>
        <a:effectLst/>
      </p:bgPr>
    </p:bg>
    <p:spTree>
      <p:nvGrpSpPr>
        <p:cNvPr id="1" name="Shape 138"/>
        <p:cNvGrpSpPr/>
        <p:nvPr/>
      </p:nvGrpSpPr>
      <p:grpSpPr>
        <a:xfrm>
          <a:off x="0" y="0"/>
          <a:ext cx="0" cy="0"/>
          <a:chOff x="0" y="0"/>
          <a:chExt cx="0" cy="0"/>
        </a:xfrm>
      </p:grpSpPr>
      <p:sp>
        <p:nvSpPr>
          <p:cNvPr id="139" name="Google Shape;139;p19"/>
          <p:cNvSpPr/>
          <p:nvPr/>
        </p:nvSpPr>
        <p:spPr>
          <a:xfrm rot="10800000">
            <a:off x="17763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rot="10800000">
            <a:off x="7800278" y="68235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10800000">
            <a:off x="-1833122"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19"/>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43" name="Google Shape;143;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grpSp>
        <p:nvGrpSpPr>
          <p:cNvPr id="144" name="Google Shape;144;p19"/>
          <p:cNvGrpSpPr/>
          <p:nvPr/>
        </p:nvGrpSpPr>
        <p:grpSpPr>
          <a:xfrm>
            <a:off x="7800265" y="400700"/>
            <a:ext cx="630510" cy="363000"/>
            <a:chOff x="7800265" y="358000"/>
            <a:chExt cx="630510" cy="363000"/>
          </a:xfrm>
        </p:grpSpPr>
        <p:sp>
          <p:nvSpPr>
            <p:cNvPr id="145" name="Google Shape;145;p19"/>
            <p:cNvSpPr/>
            <p:nvPr/>
          </p:nvSpPr>
          <p:spPr>
            <a:xfrm rot="10800000">
              <a:off x="806777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rot="10800000">
              <a:off x="780026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2">
    <p:bg>
      <p:bgPr>
        <a:solidFill>
          <a:schemeClr val="lt2"/>
        </a:solidFill>
        <a:effectLst/>
      </p:bgPr>
    </p:bg>
    <p:spTree>
      <p:nvGrpSpPr>
        <p:cNvPr id="1" name="Shape 147"/>
        <p:cNvGrpSpPr/>
        <p:nvPr/>
      </p:nvGrpSpPr>
      <p:grpSpPr>
        <a:xfrm>
          <a:off x="0" y="0"/>
          <a:ext cx="0" cy="0"/>
          <a:chOff x="0" y="0"/>
          <a:chExt cx="0" cy="0"/>
        </a:xfrm>
      </p:grpSpPr>
      <p:sp>
        <p:nvSpPr>
          <p:cNvPr id="148" name="Google Shape;148;p20"/>
          <p:cNvSpPr/>
          <p:nvPr/>
        </p:nvSpPr>
        <p:spPr>
          <a:xfrm rot="10800000">
            <a:off x="1776378" y="40055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10800000">
            <a:off x="7800278" y="682350"/>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rot="10800000">
            <a:off x="-1833122" y="-218052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0"/>
          <p:cNvPicPr preferRelativeResize="0"/>
          <p:nvPr/>
        </p:nvPicPr>
        <p:blipFill>
          <a:blip r:embed="rId2">
            <a:alphaModFix amt="21000"/>
          </a:blip>
          <a:stretch>
            <a:fillRect/>
          </a:stretch>
        </p:blipFill>
        <p:spPr>
          <a:xfrm>
            <a:off x="17" y="0"/>
            <a:ext cx="9143981" cy="5143500"/>
          </a:xfrm>
          <a:prstGeom prst="rect">
            <a:avLst/>
          </a:prstGeom>
          <a:noFill/>
          <a:ln>
            <a:noFill/>
          </a:ln>
        </p:spPr>
      </p:pic>
      <p:sp>
        <p:nvSpPr>
          <p:cNvPr id="152" name="Google Shape;152;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 name="Google Shape;153;p20"/>
          <p:cNvSpPr txBox="1">
            <a:spLocks noGrp="1"/>
          </p:cNvSpPr>
          <p:nvPr>
            <p:ph type="body" idx="1"/>
          </p:nvPr>
        </p:nvSpPr>
        <p:spPr>
          <a:xfrm>
            <a:off x="720000" y="1516350"/>
            <a:ext cx="4848600" cy="271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4" name="Google Shape;14;p3"/>
          <p:cNvSpPr txBox="1">
            <a:spLocks noGrp="1"/>
          </p:cNvSpPr>
          <p:nvPr>
            <p:ph type="title"/>
          </p:nvPr>
        </p:nvSpPr>
        <p:spPr>
          <a:xfrm>
            <a:off x="713225" y="2651075"/>
            <a:ext cx="4975800" cy="664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3600"/>
              <a:buNone/>
              <a:defRPr sz="4600">
                <a:solidFill>
                  <a:schemeClr val="accent3"/>
                </a:solidFill>
              </a:defRPr>
            </a:lvl1pPr>
            <a:lvl2pPr lvl="1" algn="ctr">
              <a:spcBef>
                <a:spcPts val="0"/>
              </a:spcBef>
              <a:spcAft>
                <a:spcPts val="0"/>
              </a:spcAft>
              <a:buClr>
                <a:schemeClr val="accent3"/>
              </a:buClr>
              <a:buSzPts val="3600"/>
              <a:buNone/>
              <a:defRPr sz="3600">
                <a:solidFill>
                  <a:schemeClr val="accent3"/>
                </a:solidFill>
              </a:defRPr>
            </a:lvl2pPr>
            <a:lvl3pPr lvl="2" algn="ctr">
              <a:spcBef>
                <a:spcPts val="0"/>
              </a:spcBef>
              <a:spcAft>
                <a:spcPts val="0"/>
              </a:spcAft>
              <a:buClr>
                <a:schemeClr val="accent3"/>
              </a:buClr>
              <a:buSzPts val="3600"/>
              <a:buNone/>
              <a:defRPr sz="3600">
                <a:solidFill>
                  <a:schemeClr val="accent3"/>
                </a:solidFill>
              </a:defRPr>
            </a:lvl3pPr>
            <a:lvl4pPr lvl="3" algn="ctr">
              <a:spcBef>
                <a:spcPts val="0"/>
              </a:spcBef>
              <a:spcAft>
                <a:spcPts val="0"/>
              </a:spcAft>
              <a:buClr>
                <a:schemeClr val="accent3"/>
              </a:buClr>
              <a:buSzPts val="3600"/>
              <a:buNone/>
              <a:defRPr sz="3600">
                <a:solidFill>
                  <a:schemeClr val="accent3"/>
                </a:solidFill>
              </a:defRPr>
            </a:lvl4pPr>
            <a:lvl5pPr lvl="4" algn="ctr">
              <a:spcBef>
                <a:spcPts val="0"/>
              </a:spcBef>
              <a:spcAft>
                <a:spcPts val="0"/>
              </a:spcAft>
              <a:buClr>
                <a:schemeClr val="accent3"/>
              </a:buClr>
              <a:buSzPts val="3600"/>
              <a:buNone/>
              <a:defRPr sz="3600">
                <a:solidFill>
                  <a:schemeClr val="accent3"/>
                </a:solidFill>
              </a:defRPr>
            </a:lvl5pPr>
            <a:lvl6pPr lvl="5" algn="ctr">
              <a:spcBef>
                <a:spcPts val="0"/>
              </a:spcBef>
              <a:spcAft>
                <a:spcPts val="0"/>
              </a:spcAft>
              <a:buClr>
                <a:schemeClr val="accent3"/>
              </a:buClr>
              <a:buSzPts val="3600"/>
              <a:buNone/>
              <a:defRPr sz="3600">
                <a:solidFill>
                  <a:schemeClr val="accent3"/>
                </a:solidFill>
              </a:defRPr>
            </a:lvl6pPr>
            <a:lvl7pPr lvl="6" algn="ctr">
              <a:spcBef>
                <a:spcPts val="0"/>
              </a:spcBef>
              <a:spcAft>
                <a:spcPts val="0"/>
              </a:spcAft>
              <a:buClr>
                <a:schemeClr val="accent3"/>
              </a:buClr>
              <a:buSzPts val="3600"/>
              <a:buNone/>
              <a:defRPr sz="3600">
                <a:solidFill>
                  <a:schemeClr val="accent3"/>
                </a:solidFill>
              </a:defRPr>
            </a:lvl7pPr>
            <a:lvl8pPr lvl="7" algn="ctr">
              <a:spcBef>
                <a:spcPts val="0"/>
              </a:spcBef>
              <a:spcAft>
                <a:spcPts val="0"/>
              </a:spcAft>
              <a:buClr>
                <a:schemeClr val="accent3"/>
              </a:buClr>
              <a:buSzPts val="3600"/>
              <a:buNone/>
              <a:defRPr sz="3600">
                <a:solidFill>
                  <a:schemeClr val="accent3"/>
                </a:solidFill>
              </a:defRPr>
            </a:lvl8pPr>
            <a:lvl9pPr lvl="8" algn="ctr">
              <a:spcBef>
                <a:spcPts val="0"/>
              </a:spcBef>
              <a:spcAft>
                <a:spcPts val="0"/>
              </a:spcAft>
              <a:buClr>
                <a:schemeClr val="accent3"/>
              </a:buClr>
              <a:buSzPts val="3600"/>
              <a:buNone/>
              <a:defRPr sz="3600">
                <a:solidFill>
                  <a:schemeClr val="accent3"/>
                </a:solidFill>
              </a:defRPr>
            </a:lvl9pPr>
          </a:lstStyle>
          <a:p>
            <a:endParaRPr/>
          </a:p>
        </p:txBody>
      </p:sp>
      <p:sp>
        <p:nvSpPr>
          <p:cNvPr id="15" name="Google Shape;15;p3"/>
          <p:cNvSpPr txBox="1">
            <a:spLocks noGrp="1"/>
          </p:cNvSpPr>
          <p:nvPr>
            <p:ph type="title" idx="2" hasCustomPrompt="1"/>
          </p:nvPr>
        </p:nvSpPr>
        <p:spPr>
          <a:xfrm>
            <a:off x="713225" y="698575"/>
            <a:ext cx="119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3225" y="3470900"/>
            <a:ext cx="2514600" cy="59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3">
    <p:bg>
      <p:bgPr>
        <a:solidFill>
          <a:schemeClr val="accent2"/>
        </a:solidFill>
        <a:effectLst/>
      </p:bgPr>
    </p:bg>
    <p:spTree>
      <p:nvGrpSpPr>
        <p:cNvPr id="1" name="Shape 154"/>
        <p:cNvGrpSpPr/>
        <p:nvPr/>
      </p:nvGrpSpPr>
      <p:grpSpPr>
        <a:xfrm>
          <a:off x="0" y="0"/>
          <a:ext cx="0" cy="0"/>
          <a:chOff x="0" y="0"/>
          <a:chExt cx="0" cy="0"/>
        </a:xfrm>
      </p:grpSpPr>
      <p:sp>
        <p:nvSpPr>
          <p:cNvPr id="155" name="Google Shape;155;p21"/>
          <p:cNvSpPr/>
          <p:nvPr/>
        </p:nvSpPr>
        <p:spPr>
          <a:xfrm rot="10800000">
            <a:off x="17763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rot="10800000">
            <a:off x="7800278" y="68235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rot="10800000">
            <a:off x="-1833122"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1"/>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59" name="Google Shape;159;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160" name="Google Shape;160;p21"/>
          <p:cNvSpPr txBox="1">
            <a:spLocks noGrp="1"/>
          </p:cNvSpPr>
          <p:nvPr>
            <p:ph type="title" idx="2"/>
          </p:nvPr>
        </p:nvSpPr>
        <p:spPr>
          <a:xfrm>
            <a:off x="1352400" y="2431150"/>
            <a:ext cx="4876800" cy="28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20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161" name="Google Shape;161;p21"/>
          <p:cNvSpPr txBox="1">
            <a:spLocks noGrp="1"/>
          </p:cNvSpPr>
          <p:nvPr>
            <p:ph type="subTitle" idx="1"/>
          </p:nvPr>
        </p:nvSpPr>
        <p:spPr>
          <a:xfrm>
            <a:off x="1352400" y="1567250"/>
            <a:ext cx="4876800" cy="78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62" name="Google Shape;162;p21"/>
          <p:cNvSpPr txBox="1">
            <a:spLocks noGrp="1"/>
          </p:cNvSpPr>
          <p:nvPr>
            <p:ph type="title" idx="3"/>
          </p:nvPr>
        </p:nvSpPr>
        <p:spPr>
          <a:xfrm>
            <a:off x="2914825" y="3868725"/>
            <a:ext cx="48768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1800"/>
              <a:buNone/>
              <a:defRPr sz="20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163" name="Google Shape;163;p21"/>
          <p:cNvSpPr txBox="1">
            <a:spLocks noGrp="1"/>
          </p:cNvSpPr>
          <p:nvPr>
            <p:ph type="subTitle" idx="4"/>
          </p:nvPr>
        </p:nvSpPr>
        <p:spPr>
          <a:xfrm>
            <a:off x="2914825" y="3004825"/>
            <a:ext cx="4876800" cy="78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2"/>
        </a:solidFill>
        <a:effectLst/>
      </p:bgPr>
    </p:bg>
    <p:spTree>
      <p:nvGrpSpPr>
        <p:cNvPr id="1" name="Shape 164"/>
        <p:cNvGrpSpPr/>
        <p:nvPr/>
      </p:nvGrpSpPr>
      <p:grpSpPr>
        <a:xfrm>
          <a:off x="0" y="0"/>
          <a:ext cx="0" cy="0"/>
          <a:chOff x="0" y="0"/>
          <a:chExt cx="0" cy="0"/>
        </a:xfrm>
      </p:grpSpPr>
      <p:sp>
        <p:nvSpPr>
          <p:cNvPr id="165" name="Google Shape;165;p22"/>
          <p:cNvSpPr/>
          <p:nvPr/>
        </p:nvSpPr>
        <p:spPr>
          <a:xfrm flipH="1">
            <a:off x="-546472" y="-25521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flipH="1">
            <a:off x="7381903" y="13503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flipH="1">
            <a:off x="-2204772" y="31825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2"/>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69" name="Google Shape;169;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170" name="Google Shape;170;p22"/>
          <p:cNvSpPr txBox="1">
            <a:spLocks noGrp="1"/>
          </p:cNvSpPr>
          <p:nvPr>
            <p:ph type="title" idx="2"/>
          </p:nvPr>
        </p:nvSpPr>
        <p:spPr>
          <a:xfrm>
            <a:off x="729813" y="2623879"/>
            <a:ext cx="23364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1" name="Google Shape;171;p22"/>
          <p:cNvSpPr txBox="1">
            <a:spLocks noGrp="1"/>
          </p:cNvSpPr>
          <p:nvPr>
            <p:ph type="subTitle" idx="1"/>
          </p:nvPr>
        </p:nvSpPr>
        <p:spPr>
          <a:xfrm>
            <a:off x="729813" y="3013863"/>
            <a:ext cx="2336400" cy="6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2" name="Google Shape;172;p22"/>
          <p:cNvSpPr txBox="1">
            <a:spLocks noGrp="1"/>
          </p:cNvSpPr>
          <p:nvPr>
            <p:ph type="title" idx="3"/>
          </p:nvPr>
        </p:nvSpPr>
        <p:spPr>
          <a:xfrm>
            <a:off x="3403800" y="2623879"/>
            <a:ext cx="23364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3" name="Google Shape;173;p22"/>
          <p:cNvSpPr txBox="1">
            <a:spLocks noGrp="1"/>
          </p:cNvSpPr>
          <p:nvPr>
            <p:ph type="subTitle" idx="4"/>
          </p:nvPr>
        </p:nvSpPr>
        <p:spPr>
          <a:xfrm>
            <a:off x="3403800" y="3013863"/>
            <a:ext cx="2336400" cy="6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22"/>
          <p:cNvSpPr txBox="1">
            <a:spLocks noGrp="1"/>
          </p:cNvSpPr>
          <p:nvPr>
            <p:ph type="title" idx="5"/>
          </p:nvPr>
        </p:nvSpPr>
        <p:spPr>
          <a:xfrm>
            <a:off x="6077788" y="2623879"/>
            <a:ext cx="23364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5" name="Google Shape;175;p22"/>
          <p:cNvSpPr txBox="1">
            <a:spLocks noGrp="1"/>
          </p:cNvSpPr>
          <p:nvPr>
            <p:ph type="subTitle" idx="6"/>
          </p:nvPr>
        </p:nvSpPr>
        <p:spPr>
          <a:xfrm>
            <a:off x="6077788" y="3013863"/>
            <a:ext cx="2336400" cy="6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BLANK_1_1_1_2_1">
    <p:bg>
      <p:bgPr>
        <a:solidFill>
          <a:schemeClr val="accent2"/>
        </a:solidFill>
        <a:effectLst/>
      </p:bgPr>
    </p:bg>
    <p:spTree>
      <p:nvGrpSpPr>
        <p:cNvPr id="1" name="Shape 176"/>
        <p:cNvGrpSpPr/>
        <p:nvPr/>
      </p:nvGrpSpPr>
      <p:grpSpPr>
        <a:xfrm>
          <a:off x="0" y="0"/>
          <a:ext cx="0" cy="0"/>
          <a:chOff x="0" y="0"/>
          <a:chExt cx="0" cy="0"/>
        </a:xfrm>
      </p:grpSpPr>
      <p:sp>
        <p:nvSpPr>
          <p:cNvPr id="177" name="Google Shape;177;p23"/>
          <p:cNvSpPr/>
          <p:nvPr/>
        </p:nvSpPr>
        <p:spPr>
          <a:xfrm rot="10800000">
            <a:off x="17763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rot="10800000">
            <a:off x="7800278" y="68235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rot="10800000">
            <a:off x="-1833122"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3"/>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81" name="Google Shape;181;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182" name="Google Shape;182;p23"/>
          <p:cNvSpPr txBox="1">
            <a:spLocks noGrp="1"/>
          </p:cNvSpPr>
          <p:nvPr>
            <p:ph type="title" idx="2"/>
          </p:nvPr>
        </p:nvSpPr>
        <p:spPr>
          <a:xfrm>
            <a:off x="5518500" y="1972944"/>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20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183" name="Google Shape;183;p23"/>
          <p:cNvSpPr txBox="1">
            <a:spLocks noGrp="1"/>
          </p:cNvSpPr>
          <p:nvPr>
            <p:ph type="subTitle" idx="1"/>
          </p:nvPr>
        </p:nvSpPr>
        <p:spPr>
          <a:xfrm>
            <a:off x="5518500" y="2341424"/>
            <a:ext cx="2336400" cy="44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84" name="Google Shape;184;p23"/>
          <p:cNvSpPr txBox="1">
            <a:spLocks noGrp="1"/>
          </p:cNvSpPr>
          <p:nvPr>
            <p:ph type="title" idx="3"/>
          </p:nvPr>
        </p:nvSpPr>
        <p:spPr>
          <a:xfrm>
            <a:off x="5518500" y="3067920"/>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20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185" name="Google Shape;185;p23"/>
          <p:cNvSpPr txBox="1">
            <a:spLocks noGrp="1"/>
          </p:cNvSpPr>
          <p:nvPr>
            <p:ph type="subTitle" idx="4"/>
          </p:nvPr>
        </p:nvSpPr>
        <p:spPr>
          <a:xfrm>
            <a:off x="5518500" y="3436400"/>
            <a:ext cx="2336400" cy="44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grpSp>
        <p:nvGrpSpPr>
          <p:cNvPr id="186" name="Google Shape;186;p23"/>
          <p:cNvGrpSpPr/>
          <p:nvPr/>
        </p:nvGrpSpPr>
        <p:grpSpPr>
          <a:xfrm>
            <a:off x="7800265" y="400700"/>
            <a:ext cx="630510" cy="363000"/>
            <a:chOff x="7800265" y="358000"/>
            <a:chExt cx="630510" cy="363000"/>
          </a:xfrm>
        </p:grpSpPr>
        <p:sp>
          <p:nvSpPr>
            <p:cNvPr id="187" name="Google Shape;187;p23"/>
            <p:cNvSpPr/>
            <p:nvPr/>
          </p:nvSpPr>
          <p:spPr>
            <a:xfrm rot="10800000">
              <a:off x="806777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rot="10800000">
              <a:off x="780026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2"/>
        </a:solidFill>
        <a:effectLst/>
      </p:bgPr>
    </p:bg>
    <p:spTree>
      <p:nvGrpSpPr>
        <p:cNvPr id="1" name="Shape 189"/>
        <p:cNvGrpSpPr/>
        <p:nvPr/>
      </p:nvGrpSpPr>
      <p:grpSpPr>
        <a:xfrm>
          <a:off x="0" y="0"/>
          <a:ext cx="0" cy="0"/>
          <a:chOff x="0" y="0"/>
          <a:chExt cx="0" cy="0"/>
        </a:xfrm>
      </p:grpSpPr>
      <p:sp>
        <p:nvSpPr>
          <p:cNvPr id="190" name="Google Shape;190;p24"/>
          <p:cNvSpPr/>
          <p:nvPr/>
        </p:nvSpPr>
        <p:spPr>
          <a:xfrm flipH="1">
            <a:off x="-546472" y="-25521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flipH="1">
            <a:off x="7381903" y="13503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flipH="1">
            <a:off x="-2204772" y="31825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24"/>
          <p:cNvPicPr preferRelativeResize="0"/>
          <p:nvPr/>
        </p:nvPicPr>
        <p:blipFill>
          <a:blip r:embed="rId2">
            <a:alphaModFix amt="21000"/>
          </a:blip>
          <a:stretch>
            <a:fillRect/>
          </a:stretch>
        </p:blipFill>
        <p:spPr>
          <a:xfrm>
            <a:off x="5" y="0"/>
            <a:ext cx="9143981" cy="5143500"/>
          </a:xfrm>
          <a:prstGeom prst="rect">
            <a:avLst/>
          </a:prstGeom>
          <a:noFill/>
          <a:ln>
            <a:noFill/>
          </a:ln>
        </p:spPr>
      </p:pic>
      <p:grpSp>
        <p:nvGrpSpPr>
          <p:cNvPr id="194" name="Google Shape;194;p24"/>
          <p:cNvGrpSpPr/>
          <p:nvPr/>
        </p:nvGrpSpPr>
        <p:grpSpPr>
          <a:xfrm>
            <a:off x="7800265" y="400700"/>
            <a:ext cx="630510" cy="363000"/>
            <a:chOff x="7800265" y="358000"/>
            <a:chExt cx="630510" cy="363000"/>
          </a:xfrm>
        </p:grpSpPr>
        <p:sp>
          <p:nvSpPr>
            <p:cNvPr id="195" name="Google Shape;195;p24"/>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198" name="Google Shape;198;p24"/>
          <p:cNvSpPr txBox="1">
            <a:spLocks noGrp="1"/>
          </p:cNvSpPr>
          <p:nvPr>
            <p:ph type="title" idx="2"/>
          </p:nvPr>
        </p:nvSpPr>
        <p:spPr>
          <a:xfrm>
            <a:off x="2126100" y="1589000"/>
            <a:ext cx="19182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9" name="Google Shape;199;p24"/>
          <p:cNvSpPr txBox="1">
            <a:spLocks noGrp="1"/>
          </p:cNvSpPr>
          <p:nvPr>
            <p:ph type="subTitle" idx="1"/>
          </p:nvPr>
        </p:nvSpPr>
        <p:spPr>
          <a:xfrm>
            <a:off x="2126100" y="1935825"/>
            <a:ext cx="191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24"/>
          <p:cNvSpPr txBox="1">
            <a:spLocks noGrp="1"/>
          </p:cNvSpPr>
          <p:nvPr>
            <p:ph type="title" idx="3"/>
          </p:nvPr>
        </p:nvSpPr>
        <p:spPr>
          <a:xfrm>
            <a:off x="6116150" y="1589000"/>
            <a:ext cx="19182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1" name="Google Shape;201;p24"/>
          <p:cNvSpPr txBox="1">
            <a:spLocks noGrp="1"/>
          </p:cNvSpPr>
          <p:nvPr>
            <p:ph type="subTitle" idx="4"/>
          </p:nvPr>
        </p:nvSpPr>
        <p:spPr>
          <a:xfrm>
            <a:off x="6116150" y="1935825"/>
            <a:ext cx="191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24"/>
          <p:cNvSpPr txBox="1">
            <a:spLocks noGrp="1"/>
          </p:cNvSpPr>
          <p:nvPr>
            <p:ph type="title" idx="5"/>
          </p:nvPr>
        </p:nvSpPr>
        <p:spPr>
          <a:xfrm>
            <a:off x="2126100" y="3225900"/>
            <a:ext cx="19182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3" name="Google Shape;203;p24"/>
          <p:cNvSpPr txBox="1">
            <a:spLocks noGrp="1"/>
          </p:cNvSpPr>
          <p:nvPr>
            <p:ph type="subTitle" idx="6"/>
          </p:nvPr>
        </p:nvSpPr>
        <p:spPr>
          <a:xfrm>
            <a:off x="2126100" y="3572825"/>
            <a:ext cx="191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24"/>
          <p:cNvSpPr txBox="1">
            <a:spLocks noGrp="1"/>
          </p:cNvSpPr>
          <p:nvPr>
            <p:ph type="title" idx="7"/>
          </p:nvPr>
        </p:nvSpPr>
        <p:spPr>
          <a:xfrm>
            <a:off x="6116150" y="3225900"/>
            <a:ext cx="19182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5" name="Google Shape;205;p24"/>
          <p:cNvSpPr txBox="1">
            <a:spLocks noGrp="1"/>
          </p:cNvSpPr>
          <p:nvPr>
            <p:ph type="subTitle" idx="8"/>
          </p:nvPr>
        </p:nvSpPr>
        <p:spPr>
          <a:xfrm>
            <a:off x="6116150" y="3572825"/>
            <a:ext cx="191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ive columns">
  <p:cSld name="BLANK_1_1_1_1_2">
    <p:bg>
      <p:bgPr>
        <a:solidFill>
          <a:schemeClr val="accent1"/>
        </a:solidFill>
        <a:effectLst/>
      </p:bgPr>
    </p:bg>
    <p:spTree>
      <p:nvGrpSpPr>
        <p:cNvPr id="1" name="Shape 206"/>
        <p:cNvGrpSpPr/>
        <p:nvPr/>
      </p:nvGrpSpPr>
      <p:grpSpPr>
        <a:xfrm>
          <a:off x="0" y="0"/>
          <a:ext cx="0" cy="0"/>
          <a:chOff x="0" y="0"/>
          <a:chExt cx="0" cy="0"/>
        </a:xfrm>
      </p:grpSpPr>
      <p:sp>
        <p:nvSpPr>
          <p:cNvPr id="207" name="Google Shape;207;p25"/>
          <p:cNvSpPr/>
          <p:nvPr/>
        </p:nvSpPr>
        <p:spPr>
          <a:xfrm rot="10800000" flipH="1">
            <a:off x="7621728" y="2412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rot="10800000" flipH="1">
            <a:off x="3755003" y="-2386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rot="10800000" flipH="1">
            <a:off x="633278" y="3716825"/>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5"/>
          <p:cNvPicPr preferRelativeResize="0"/>
          <p:nvPr/>
        </p:nvPicPr>
        <p:blipFill>
          <a:blip r:embed="rId2">
            <a:alphaModFix amt="21000"/>
          </a:blip>
          <a:stretch>
            <a:fillRect/>
          </a:stretch>
        </p:blipFill>
        <p:spPr>
          <a:xfrm>
            <a:off x="5" y="0"/>
            <a:ext cx="9143981" cy="5143500"/>
          </a:xfrm>
          <a:prstGeom prst="rect">
            <a:avLst/>
          </a:prstGeom>
          <a:noFill/>
          <a:ln>
            <a:noFill/>
          </a:ln>
        </p:spPr>
      </p:pic>
      <p:grpSp>
        <p:nvGrpSpPr>
          <p:cNvPr id="211" name="Google Shape;211;p25"/>
          <p:cNvGrpSpPr/>
          <p:nvPr/>
        </p:nvGrpSpPr>
        <p:grpSpPr>
          <a:xfrm>
            <a:off x="7800265" y="400700"/>
            <a:ext cx="630510" cy="363000"/>
            <a:chOff x="7800265" y="358000"/>
            <a:chExt cx="630510" cy="363000"/>
          </a:xfrm>
        </p:grpSpPr>
        <p:sp>
          <p:nvSpPr>
            <p:cNvPr id="212" name="Google Shape;212;p25"/>
            <p:cNvSpPr/>
            <p:nvPr/>
          </p:nvSpPr>
          <p:spPr>
            <a:xfrm rot="10800000">
              <a:off x="806777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rot="10800000">
              <a:off x="780026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215" name="Google Shape;215;p25"/>
          <p:cNvSpPr txBox="1">
            <a:spLocks noGrp="1"/>
          </p:cNvSpPr>
          <p:nvPr>
            <p:ph type="title" idx="2"/>
          </p:nvPr>
        </p:nvSpPr>
        <p:spPr>
          <a:xfrm>
            <a:off x="2067973" y="1614356"/>
            <a:ext cx="1855500" cy="28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16" name="Google Shape;216;p25"/>
          <p:cNvSpPr txBox="1">
            <a:spLocks noGrp="1"/>
          </p:cNvSpPr>
          <p:nvPr>
            <p:ph type="subTitle" idx="1"/>
          </p:nvPr>
        </p:nvSpPr>
        <p:spPr>
          <a:xfrm>
            <a:off x="2067973" y="1981064"/>
            <a:ext cx="185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7" name="Google Shape;217;p25"/>
          <p:cNvSpPr txBox="1">
            <a:spLocks noGrp="1"/>
          </p:cNvSpPr>
          <p:nvPr>
            <p:ph type="title" idx="3"/>
          </p:nvPr>
        </p:nvSpPr>
        <p:spPr>
          <a:xfrm>
            <a:off x="6170959" y="2642103"/>
            <a:ext cx="1855500" cy="28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18" name="Google Shape;218;p25"/>
          <p:cNvSpPr txBox="1">
            <a:spLocks noGrp="1"/>
          </p:cNvSpPr>
          <p:nvPr>
            <p:ph type="subTitle" idx="4"/>
          </p:nvPr>
        </p:nvSpPr>
        <p:spPr>
          <a:xfrm>
            <a:off x="6170959" y="3008914"/>
            <a:ext cx="185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19" name="Google Shape;219;p25"/>
          <p:cNvSpPr txBox="1">
            <a:spLocks noGrp="1"/>
          </p:cNvSpPr>
          <p:nvPr>
            <p:ph type="title" idx="5"/>
          </p:nvPr>
        </p:nvSpPr>
        <p:spPr>
          <a:xfrm>
            <a:off x="6170948" y="1614356"/>
            <a:ext cx="1855500" cy="28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20" name="Google Shape;220;p25"/>
          <p:cNvSpPr txBox="1">
            <a:spLocks noGrp="1"/>
          </p:cNvSpPr>
          <p:nvPr>
            <p:ph type="subTitle" idx="6"/>
          </p:nvPr>
        </p:nvSpPr>
        <p:spPr>
          <a:xfrm>
            <a:off x="6170948" y="1981039"/>
            <a:ext cx="185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1" name="Google Shape;221;p25"/>
          <p:cNvSpPr txBox="1">
            <a:spLocks noGrp="1"/>
          </p:cNvSpPr>
          <p:nvPr>
            <p:ph type="title" idx="7"/>
          </p:nvPr>
        </p:nvSpPr>
        <p:spPr>
          <a:xfrm>
            <a:off x="6170945" y="3669850"/>
            <a:ext cx="1855500" cy="28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22" name="Google Shape;222;p25"/>
          <p:cNvSpPr txBox="1">
            <a:spLocks noGrp="1"/>
          </p:cNvSpPr>
          <p:nvPr>
            <p:ph type="subTitle" idx="8"/>
          </p:nvPr>
        </p:nvSpPr>
        <p:spPr>
          <a:xfrm>
            <a:off x="6170945" y="4036789"/>
            <a:ext cx="185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3" name="Google Shape;223;p25"/>
          <p:cNvSpPr txBox="1">
            <a:spLocks noGrp="1"/>
          </p:cNvSpPr>
          <p:nvPr>
            <p:ph type="title" idx="9"/>
          </p:nvPr>
        </p:nvSpPr>
        <p:spPr>
          <a:xfrm>
            <a:off x="2067972" y="2641863"/>
            <a:ext cx="1855500" cy="28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24" name="Google Shape;224;p25"/>
          <p:cNvSpPr txBox="1">
            <a:spLocks noGrp="1"/>
          </p:cNvSpPr>
          <p:nvPr>
            <p:ph type="subTitle" idx="13"/>
          </p:nvPr>
        </p:nvSpPr>
        <p:spPr>
          <a:xfrm>
            <a:off x="2067972" y="3008964"/>
            <a:ext cx="185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2"/>
        </a:solidFill>
        <a:effectLst/>
      </p:bgPr>
    </p:bg>
    <p:spTree>
      <p:nvGrpSpPr>
        <p:cNvPr id="1" name="Shape 225"/>
        <p:cNvGrpSpPr/>
        <p:nvPr/>
      </p:nvGrpSpPr>
      <p:grpSpPr>
        <a:xfrm>
          <a:off x="0" y="0"/>
          <a:ext cx="0" cy="0"/>
          <a:chOff x="0" y="0"/>
          <a:chExt cx="0" cy="0"/>
        </a:xfrm>
      </p:grpSpPr>
      <p:sp>
        <p:nvSpPr>
          <p:cNvPr id="226" name="Google Shape;226;p26"/>
          <p:cNvSpPr/>
          <p:nvPr/>
        </p:nvSpPr>
        <p:spPr>
          <a:xfrm flipH="1">
            <a:off x="-546472" y="-25521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flipH="1">
            <a:off x="7381903" y="13503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flipH="1">
            <a:off x="-2204772" y="31825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6"/>
          <p:cNvPicPr preferRelativeResize="0"/>
          <p:nvPr/>
        </p:nvPicPr>
        <p:blipFill>
          <a:blip r:embed="rId2">
            <a:alphaModFix amt="21000"/>
          </a:blip>
          <a:stretch>
            <a:fillRect/>
          </a:stretch>
        </p:blipFill>
        <p:spPr>
          <a:xfrm>
            <a:off x="5" y="0"/>
            <a:ext cx="9143981" cy="5143500"/>
          </a:xfrm>
          <a:prstGeom prst="rect">
            <a:avLst/>
          </a:prstGeom>
          <a:noFill/>
          <a:ln>
            <a:noFill/>
          </a:ln>
        </p:spPr>
      </p:pic>
      <p:grpSp>
        <p:nvGrpSpPr>
          <p:cNvPr id="230" name="Google Shape;230;p26"/>
          <p:cNvGrpSpPr/>
          <p:nvPr/>
        </p:nvGrpSpPr>
        <p:grpSpPr>
          <a:xfrm>
            <a:off x="7800265" y="400700"/>
            <a:ext cx="630510" cy="363000"/>
            <a:chOff x="7800265" y="358000"/>
            <a:chExt cx="630510" cy="363000"/>
          </a:xfrm>
        </p:grpSpPr>
        <p:sp>
          <p:nvSpPr>
            <p:cNvPr id="231" name="Google Shape;231;p26"/>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234" name="Google Shape;234;p26"/>
          <p:cNvSpPr txBox="1">
            <a:spLocks noGrp="1"/>
          </p:cNvSpPr>
          <p:nvPr>
            <p:ph type="title" idx="2"/>
          </p:nvPr>
        </p:nvSpPr>
        <p:spPr>
          <a:xfrm>
            <a:off x="727812" y="1777800"/>
            <a:ext cx="18585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35" name="Google Shape;235;p26"/>
          <p:cNvSpPr txBox="1">
            <a:spLocks noGrp="1"/>
          </p:cNvSpPr>
          <p:nvPr>
            <p:ph type="subTitle" idx="1"/>
          </p:nvPr>
        </p:nvSpPr>
        <p:spPr>
          <a:xfrm>
            <a:off x="727812" y="2149642"/>
            <a:ext cx="1858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26"/>
          <p:cNvSpPr txBox="1">
            <a:spLocks noGrp="1"/>
          </p:cNvSpPr>
          <p:nvPr>
            <p:ph type="title" idx="3"/>
          </p:nvPr>
        </p:nvSpPr>
        <p:spPr>
          <a:xfrm>
            <a:off x="3642759" y="1777800"/>
            <a:ext cx="18585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37" name="Google Shape;237;p26"/>
          <p:cNvSpPr txBox="1">
            <a:spLocks noGrp="1"/>
          </p:cNvSpPr>
          <p:nvPr>
            <p:ph type="subTitle" idx="4"/>
          </p:nvPr>
        </p:nvSpPr>
        <p:spPr>
          <a:xfrm>
            <a:off x="3642759" y="2149642"/>
            <a:ext cx="1858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26"/>
          <p:cNvSpPr txBox="1">
            <a:spLocks noGrp="1"/>
          </p:cNvSpPr>
          <p:nvPr>
            <p:ph type="title" idx="5"/>
          </p:nvPr>
        </p:nvSpPr>
        <p:spPr>
          <a:xfrm>
            <a:off x="727812" y="3434850"/>
            <a:ext cx="18585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39" name="Google Shape;239;p26"/>
          <p:cNvSpPr txBox="1">
            <a:spLocks noGrp="1"/>
          </p:cNvSpPr>
          <p:nvPr>
            <p:ph type="subTitle" idx="6"/>
          </p:nvPr>
        </p:nvSpPr>
        <p:spPr>
          <a:xfrm>
            <a:off x="727812" y="3806792"/>
            <a:ext cx="1858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26"/>
          <p:cNvSpPr txBox="1">
            <a:spLocks noGrp="1"/>
          </p:cNvSpPr>
          <p:nvPr>
            <p:ph type="title" idx="7"/>
          </p:nvPr>
        </p:nvSpPr>
        <p:spPr>
          <a:xfrm>
            <a:off x="3642759" y="3434850"/>
            <a:ext cx="18585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41" name="Google Shape;241;p26"/>
          <p:cNvSpPr txBox="1">
            <a:spLocks noGrp="1"/>
          </p:cNvSpPr>
          <p:nvPr>
            <p:ph type="subTitle" idx="8"/>
          </p:nvPr>
        </p:nvSpPr>
        <p:spPr>
          <a:xfrm>
            <a:off x="3642759" y="3806792"/>
            <a:ext cx="1858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26"/>
          <p:cNvSpPr txBox="1">
            <a:spLocks noGrp="1"/>
          </p:cNvSpPr>
          <p:nvPr>
            <p:ph type="title" idx="9"/>
          </p:nvPr>
        </p:nvSpPr>
        <p:spPr>
          <a:xfrm>
            <a:off x="6557696" y="1777800"/>
            <a:ext cx="18585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43" name="Google Shape;243;p26"/>
          <p:cNvSpPr txBox="1">
            <a:spLocks noGrp="1"/>
          </p:cNvSpPr>
          <p:nvPr>
            <p:ph type="subTitle" idx="13"/>
          </p:nvPr>
        </p:nvSpPr>
        <p:spPr>
          <a:xfrm>
            <a:off x="6557696" y="2149642"/>
            <a:ext cx="1858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4" name="Google Shape;244;p26"/>
          <p:cNvSpPr txBox="1">
            <a:spLocks noGrp="1"/>
          </p:cNvSpPr>
          <p:nvPr>
            <p:ph type="title" idx="14"/>
          </p:nvPr>
        </p:nvSpPr>
        <p:spPr>
          <a:xfrm>
            <a:off x="6557696" y="3434850"/>
            <a:ext cx="18585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45" name="Google Shape;245;p26"/>
          <p:cNvSpPr txBox="1">
            <a:spLocks noGrp="1"/>
          </p:cNvSpPr>
          <p:nvPr>
            <p:ph type="subTitle" idx="15"/>
          </p:nvPr>
        </p:nvSpPr>
        <p:spPr>
          <a:xfrm>
            <a:off x="6557696" y="3806792"/>
            <a:ext cx="1858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2"/>
        </a:solidFill>
        <a:effectLst/>
      </p:bgPr>
    </p:bg>
    <p:spTree>
      <p:nvGrpSpPr>
        <p:cNvPr id="1" name="Shape 246"/>
        <p:cNvGrpSpPr/>
        <p:nvPr/>
      </p:nvGrpSpPr>
      <p:grpSpPr>
        <a:xfrm>
          <a:off x="0" y="0"/>
          <a:ext cx="0" cy="0"/>
          <a:chOff x="0" y="0"/>
          <a:chExt cx="0" cy="0"/>
        </a:xfrm>
      </p:grpSpPr>
      <p:sp>
        <p:nvSpPr>
          <p:cNvPr id="247" name="Google Shape;247;p27"/>
          <p:cNvSpPr/>
          <p:nvPr/>
        </p:nvSpPr>
        <p:spPr>
          <a:xfrm flipH="1">
            <a:off x="-546472" y="-25521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flipH="1">
            <a:off x="7381903" y="13503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flipH="1">
            <a:off x="-2204772" y="31825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 name="Google Shape;250;p27"/>
          <p:cNvPicPr preferRelativeResize="0"/>
          <p:nvPr/>
        </p:nvPicPr>
        <p:blipFill>
          <a:blip r:embed="rId2">
            <a:alphaModFix amt="21000"/>
          </a:blip>
          <a:stretch>
            <a:fillRect/>
          </a:stretch>
        </p:blipFill>
        <p:spPr>
          <a:xfrm>
            <a:off x="5" y="0"/>
            <a:ext cx="9143981" cy="5143500"/>
          </a:xfrm>
          <a:prstGeom prst="rect">
            <a:avLst/>
          </a:prstGeom>
          <a:noFill/>
          <a:ln>
            <a:noFill/>
          </a:ln>
        </p:spPr>
      </p:pic>
      <p:grpSp>
        <p:nvGrpSpPr>
          <p:cNvPr id="251" name="Google Shape;251;p27"/>
          <p:cNvGrpSpPr/>
          <p:nvPr/>
        </p:nvGrpSpPr>
        <p:grpSpPr>
          <a:xfrm>
            <a:off x="7800265" y="400700"/>
            <a:ext cx="630510" cy="363000"/>
            <a:chOff x="7800265" y="358000"/>
            <a:chExt cx="630510" cy="363000"/>
          </a:xfrm>
        </p:grpSpPr>
        <p:sp>
          <p:nvSpPr>
            <p:cNvPr id="252" name="Google Shape;252;p27"/>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7"/>
          <p:cNvSpPr txBox="1">
            <a:spLocks noGrp="1"/>
          </p:cNvSpPr>
          <p:nvPr>
            <p:ph type="title" hasCustomPrompt="1"/>
          </p:nvPr>
        </p:nvSpPr>
        <p:spPr>
          <a:xfrm>
            <a:off x="6266901" y="3080800"/>
            <a:ext cx="2053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5" name="Google Shape;255;p27"/>
          <p:cNvSpPr txBox="1">
            <a:spLocks noGrp="1"/>
          </p:cNvSpPr>
          <p:nvPr>
            <p:ph type="subTitle" idx="1"/>
          </p:nvPr>
        </p:nvSpPr>
        <p:spPr>
          <a:xfrm>
            <a:off x="6266901" y="3634403"/>
            <a:ext cx="20535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7"/>
          <p:cNvSpPr txBox="1">
            <a:spLocks noGrp="1"/>
          </p:cNvSpPr>
          <p:nvPr>
            <p:ph type="title" idx="2" hasCustomPrompt="1"/>
          </p:nvPr>
        </p:nvSpPr>
        <p:spPr>
          <a:xfrm>
            <a:off x="3545252" y="3080800"/>
            <a:ext cx="2053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7" name="Google Shape;257;p27"/>
          <p:cNvSpPr txBox="1">
            <a:spLocks noGrp="1"/>
          </p:cNvSpPr>
          <p:nvPr>
            <p:ph type="subTitle" idx="3"/>
          </p:nvPr>
        </p:nvSpPr>
        <p:spPr>
          <a:xfrm>
            <a:off x="3545252" y="3634420"/>
            <a:ext cx="20535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7"/>
          <p:cNvSpPr txBox="1">
            <a:spLocks noGrp="1"/>
          </p:cNvSpPr>
          <p:nvPr>
            <p:ph type="title" idx="4" hasCustomPrompt="1"/>
          </p:nvPr>
        </p:nvSpPr>
        <p:spPr>
          <a:xfrm>
            <a:off x="823599" y="3080800"/>
            <a:ext cx="2053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7"/>
          <p:cNvSpPr txBox="1">
            <a:spLocks noGrp="1"/>
          </p:cNvSpPr>
          <p:nvPr>
            <p:ph type="subTitle" idx="5"/>
          </p:nvPr>
        </p:nvSpPr>
        <p:spPr>
          <a:xfrm>
            <a:off x="823599" y="3634421"/>
            <a:ext cx="20535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accent1"/>
        </a:solidFill>
        <a:effectLst/>
      </p:bgPr>
    </p:bg>
    <p:spTree>
      <p:nvGrpSpPr>
        <p:cNvPr id="1" name="Shape 261"/>
        <p:cNvGrpSpPr/>
        <p:nvPr/>
      </p:nvGrpSpPr>
      <p:grpSpPr>
        <a:xfrm>
          <a:off x="0" y="0"/>
          <a:ext cx="0" cy="0"/>
          <a:chOff x="0" y="0"/>
          <a:chExt cx="0" cy="0"/>
        </a:xfrm>
      </p:grpSpPr>
      <p:sp>
        <p:nvSpPr>
          <p:cNvPr id="262" name="Google Shape;262;p28"/>
          <p:cNvSpPr/>
          <p:nvPr/>
        </p:nvSpPr>
        <p:spPr>
          <a:xfrm rot="10800000" flipH="1">
            <a:off x="7621728" y="2412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rot="10800000" flipH="1">
            <a:off x="3755003" y="-2386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rot="10800000" flipH="1">
            <a:off x="-2395097" y="1894475"/>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28"/>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266" name="Google Shape;266;p28"/>
          <p:cNvSpPr txBox="1">
            <a:spLocks noGrp="1"/>
          </p:cNvSpPr>
          <p:nvPr>
            <p:ph type="title" hasCustomPrompt="1"/>
          </p:nvPr>
        </p:nvSpPr>
        <p:spPr>
          <a:xfrm>
            <a:off x="1073113" y="1934313"/>
            <a:ext cx="2601600" cy="6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000">
                <a:solidFill>
                  <a:schemeClr val="accent3"/>
                </a:solidFill>
              </a:defRPr>
            </a:lvl1pPr>
            <a:lvl2pPr lvl="1" algn="ctr" rtl="0">
              <a:spcBef>
                <a:spcPts val="0"/>
              </a:spcBef>
              <a:spcAft>
                <a:spcPts val="0"/>
              </a:spcAft>
              <a:buClr>
                <a:schemeClr val="accent3"/>
              </a:buClr>
              <a:buSzPts val="4800"/>
              <a:buNone/>
              <a:defRPr sz="4800">
                <a:solidFill>
                  <a:schemeClr val="accent3"/>
                </a:solidFill>
              </a:defRPr>
            </a:lvl2pPr>
            <a:lvl3pPr lvl="2" algn="ctr" rtl="0">
              <a:spcBef>
                <a:spcPts val="0"/>
              </a:spcBef>
              <a:spcAft>
                <a:spcPts val="0"/>
              </a:spcAft>
              <a:buClr>
                <a:schemeClr val="accent3"/>
              </a:buClr>
              <a:buSzPts val="4800"/>
              <a:buNone/>
              <a:defRPr sz="4800">
                <a:solidFill>
                  <a:schemeClr val="accent3"/>
                </a:solidFill>
              </a:defRPr>
            </a:lvl3pPr>
            <a:lvl4pPr lvl="3" algn="ctr" rtl="0">
              <a:spcBef>
                <a:spcPts val="0"/>
              </a:spcBef>
              <a:spcAft>
                <a:spcPts val="0"/>
              </a:spcAft>
              <a:buClr>
                <a:schemeClr val="accent3"/>
              </a:buClr>
              <a:buSzPts val="4800"/>
              <a:buNone/>
              <a:defRPr sz="4800">
                <a:solidFill>
                  <a:schemeClr val="accent3"/>
                </a:solidFill>
              </a:defRPr>
            </a:lvl4pPr>
            <a:lvl5pPr lvl="4" algn="ctr" rtl="0">
              <a:spcBef>
                <a:spcPts val="0"/>
              </a:spcBef>
              <a:spcAft>
                <a:spcPts val="0"/>
              </a:spcAft>
              <a:buClr>
                <a:schemeClr val="accent3"/>
              </a:buClr>
              <a:buSzPts val="4800"/>
              <a:buNone/>
              <a:defRPr sz="4800">
                <a:solidFill>
                  <a:schemeClr val="accent3"/>
                </a:solidFill>
              </a:defRPr>
            </a:lvl5pPr>
            <a:lvl6pPr lvl="5" algn="ctr" rtl="0">
              <a:spcBef>
                <a:spcPts val="0"/>
              </a:spcBef>
              <a:spcAft>
                <a:spcPts val="0"/>
              </a:spcAft>
              <a:buClr>
                <a:schemeClr val="accent3"/>
              </a:buClr>
              <a:buSzPts val="4800"/>
              <a:buNone/>
              <a:defRPr sz="4800">
                <a:solidFill>
                  <a:schemeClr val="accent3"/>
                </a:solidFill>
              </a:defRPr>
            </a:lvl6pPr>
            <a:lvl7pPr lvl="6" algn="ctr" rtl="0">
              <a:spcBef>
                <a:spcPts val="0"/>
              </a:spcBef>
              <a:spcAft>
                <a:spcPts val="0"/>
              </a:spcAft>
              <a:buClr>
                <a:schemeClr val="accent3"/>
              </a:buClr>
              <a:buSzPts val="4800"/>
              <a:buNone/>
              <a:defRPr sz="4800">
                <a:solidFill>
                  <a:schemeClr val="accent3"/>
                </a:solidFill>
              </a:defRPr>
            </a:lvl7pPr>
            <a:lvl8pPr lvl="7" algn="ctr" rtl="0">
              <a:spcBef>
                <a:spcPts val="0"/>
              </a:spcBef>
              <a:spcAft>
                <a:spcPts val="0"/>
              </a:spcAft>
              <a:buClr>
                <a:schemeClr val="accent3"/>
              </a:buClr>
              <a:buSzPts val="4800"/>
              <a:buNone/>
              <a:defRPr sz="4800">
                <a:solidFill>
                  <a:schemeClr val="accent3"/>
                </a:solidFill>
              </a:defRPr>
            </a:lvl8pPr>
            <a:lvl9pPr lvl="8" algn="ctr" rtl="0">
              <a:spcBef>
                <a:spcPts val="0"/>
              </a:spcBef>
              <a:spcAft>
                <a:spcPts val="0"/>
              </a:spcAft>
              <a:buClr>
                <a:schemeClr val="accent3"/>
              </a:buClr>
              <a:buSzPts val="4800"/>
              <a:buNone/>
              <a:defRPr sz="4800">
                <a:solidFill>
                  <a:schemeClr val="accent3"/>
                </a:solidFill>
              </a:defRPr>
            </a:lvl9pPr>
          </a:lstStyle>
          <a:p>
            <a:r>
              <a:t>xx%</a:t>
            </a:r>
          </a:p>
        </p:txBody>
      </p:sp>
      <p:sp>
        <p:nvSpPr>
          <p:cNvPr id="267" name="Google Shape;267;p28"/>
          <p:cNvSpPr txBox="1">
            <a:spLocks noGrp="1"/>
          </p:cNvSpPr>
          <p:nvPr>
            <p:ph type="subTitle" idx="1"/>
          </p:nvPr>
        </p:nvSpPr>
        <p:spPr>
          <a:xfrm>
            <a:off x="1073103" y="2763790"/>
            <a:ext cx="2601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accent3"/>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8" name="Google Shape;268;p28"/>
          <p:cNvSpPr txBox="1">
            <a:spLocks noGrp="1"/>
          </p:cNvSpPr>
          <p:nvPr>
            <p:ph type="title" idx="2" hasCustomPrompt="1"/>
          </p:nvPr>
        </p:nvSpPr>
        <p:spPr>
          <a:xfrm>
            <a:off x="5347488" y="1157649"/>
            <a:ext cx="2601600" cy="6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000">
                <a:solidFill>
                  <a:schemeClr val="lt1"/>
                </a:solidFill>
              </a:defRPr>
            </a:lvl1pPr>
            <a:lvl2pPr lvl="1" algn="ctr" rtl="0">
              <a:spcBef>
                <a:spcPts val="0"/>
              </a:spcBef>
              <a:spcAft>
                <a:spcPts val="0"/>
              </a:spcAft>
              <a:buClr>
                <a:schemeClr val="accent3"/>
              </a:buClr>
              <a:buSzPts val="4800"/>
              <a:buNone/>
              <a:defRPr sz="4800">
                <a:solidFill>
                  <a:schemeClr val="accent3"/>
                </a:solidFill>
              </a:defRPr>
            </a:lvl2pPr>
            <a:lvl3pPr lvl="2" algn="ctr" rtl="0">
              <a:spcBef>
                <a:spcPts val="0"/>
              </a:spcBef>
              <a:spcAft>
                <a:spcPts val="0"/>
              </a:spcAft>
              <a:buClr>
                <a:schemeClr val="accent3"/>
              </a:buClr>
              <a:buSzPts val="4800"/>
              <a:buNone/>
              <a:defRPr sz="4800">
                <a:solidFill>
                  <a:schemeClr val="accent3"/>
                </a:solidFill>
              </a:defRPr>
            </a:lvl3pPr>
            <a:lvl4pPr lvl="3" algn="ctr" rtl="0">
              <a:spcBef>
                <a:spcPts val="0"/>
              </a:spcBef>
              <a:spcAft>
                <a:spcPts val="0"/>
              </a:spcAft>
              <a:buClr>
                <a:schemeClr val="accent3"/>
              </a:buClr>
              <a:buSzPts val="4800"/>
              <a:buNone/>
              <a:defRPr sz="4800">
                <a:solidFill>
                  <a:schemeClr val="accent3"/>
                </a:solidFill>
              </a:defRPr>
            </a:lvl4pPr>
            <a:lvl5pPr lvl="4" algn="ctr" rtl="0">
              <a:spcBef>
                <a:spcPts val="0"/>
              </a:spcBef>
              <a:spcAft>
                <a:spcPts val="0"/>
              </a:spcAft>
              <a:buClr>
                <a:schemeClr val="accent3"/>
              </a:buClr>
              <a:buSzPts val="4800"/>
              <a:buNone/>
              <a:defRPr sz="4800">
                <a:solidFill>
                  <a:schemeClr val="accent3"/>
                </a:solidFill>
              </a:defRPr>
            </a:lvl5pPr>
            <a:lvl6pPr lvl="5" algn="ctr" rtl="0">
              <a:spcBef>
                <a:spcPts val="0"/>
              </a:spcBef>
              <a:spcAft>
                <a:spcPts val="0"/>
              </a:spcAft>
              <a:buClr>
                <a:schemeClr val="accent3"/>
              </a:buClr>
              <a:buSzPts val="4800"/>
              <a:buNone/>
              <a:defRPr sz="4800">
                <a:solidFill>
                  <a:schemeClr val="accent3"/>
                </a:solidFill>
              </a:defRPr>
            </a:lvl6pPr>
            <a:lvl7pPr lvl="6" algn="ctr" rtl="0">
              <a:spcBef>
                <a:spcPts val="0"/>
              </a:spcBef>
              <a:spcAft>
                <a:spcPts val="0"/>
              </a:spcAft>
              <a:buClr>
                <a:schemeClr val="accent3"/>
              </a:buClr>
              <a:buSzPts val="4800"/>
              <a:buNone/>
              <a:defRPr sz="4800">
                <a:solidFill>
                  <a:schemeClr val="accent3"/>
                </a:solidFill>
              </a:defRPr>
            </a:lvl7pPr>
            <a:lvl8pPr lvl="7" algn="ctr" rtl="0">
              <a:spcBef>
                <a:spcPts val="0"/>
              </a:spcBef>
              <a:spcAft>
                <a:spcPts val="0"/>
              </a:spcAft>
              <a:buClr>
                <a:schemeClr val="accent3"/>
              </a:buClr>
              <a:buSzPts val="4800"/>
              <a:buNone/>
              <a:defRPr sz="4800">
                <a:solidFill>
                  <a:schemeClr val="accent3"/>
                </a:solidFill>
              </a:defRPr>
            </a:lvl8pPr>
            <a:lvl9pPr lvl="8" algn="ctr" rtl="0">
              <a:spcBef>
                <a:spcPts val="0"/>
              </a:spcBef>
              <a:spcAft>
                <a:spcPts val="0"/>
              </a:spcAft>
              <a:buClr>
                <a:schemeClr val="accent3"/>
              </a:buClr>
              <a:buSzPts val="4800"/>
              <a:buNone/>
              <a:defRPr sz="4800">
                <a:solidFill>
                  <a:schemeClr val="accent3"/>
                </a:solidFill>
              </a:defRPr>
            </a:lvl9pPr>
          </a:lstStyle>
          <a:p>
            <a:r>
              <a:t>xx%</a:t>
            </a:r>
          </a:p>
        </p:txBody>
      </p:sp>
      <p:sp>
        <p:nvSpPr>
          <p:cNvPr id="269" name="Google Shape;269;p28"/>
          <p:cNvSpPr txBox="1">
            <a:spLocks noGrp="1"/>
          </p:cNvSpPr>
          <p:nvPr>
            <p:ph type="subTitle" idx="3"/>
          </p:nvPr>
        </p:nvSpPr>
        <p:spPr>
          <a:xfrm>
            <a:off x="5347478" y="1987201"/>
            <a:ext cx="2601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70" name="Google Shape;270;p28"/>
          <p:cNvSpPr txBox="1">
            <a:spLocks noGrp="1"/>
          </p:cNvSpPr>
          <p:nvPr>
            <p:ph type="title" idx="4" hasCustomPrompt="1"/>
          </p:nvPr>
        </p:nvSpPr>
        <p:spPr>
          <a:xfrm>
            <a:off x="5347488" y="2711099"/>
            <a:ext cx="2601600" cy="6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000">
                <a:solidFill>
                  <a:schemeClr val="lt1"/>
                </a:solidFill>
              </a:defRPr>
            </a:lvl1pPr>
            <a:lvl2pPr lvl="1" algn="ctr" rtl="0">
              <a:spcBef>
                <a:spcPts val="0"/>
              </a:spcBef>
              <a:spcAft>
                <a:spcPts val="0"/>
              </a:spcAft>
              <a:buClr>
                <a:schemeClr val="accent3"/>
              </a:buClr>
              <a:buSzPts val="4800"/>
              <a:buNone/>
              <a:defRPr sz="4800">
                <a:solidFill>
                  <a:schemeClr val="accent3"/>
                </a:solidFill>
              </a:defRPr>
            </a:lvl2pPr>
            <a:lvl3pPr lvl="2" algn="ctr" rtl="0">
              <a:spcBef>
                <a:spcPts val="0"/>
              </a:spcBef>
              <a:spcAft>
                <a:spcPts val="0"/>
              </a:spcAft>
              <a:buClr>
                <a:schemeClr val="accent3"/>
              </a:buClr>
              <a:buSzPts val="4800"/>
              <a:buNone/>
              <a:defRPr sz="4800">
                <a:solidFill>
                  <a:schemeClr val="accent3"/>
                </a:solidFill>
              </a:defRPr>
            </a:lvl3pPr>
            <a:lvl4pPr lvl="3" algn="ctr" rtl="0">
              <a:spcBef>
                <a:spcPts val="0"/>
              </a:spcBef>
              <a:spcAft>
                <a:spcPts val="0"/>
              </a:spcAft>
              <a:buClr>
                <a:schemeClr val="accent3"/>
              </a:buClr>
              <a:buSzPts val="4800"/>
              <a:buNone/>
              <a:defRPr sz="4800">
                <a:solidFill>
                  <a:schemeClr val="accent3"/>
                </a:solidFill>
              </a:defRPr>
            </a:lvl4pPr>
            <a:lvl5pPr lvl="4" algn="ctr" rtl="0">
              <a:spcBef>
                <a:spcPts val="0"/>
              </a:spcBef>
              <a:spcAft>
                <a:spcPts val="0"/>
              </a:spcAft>
              <a:buClr>
                <a:schemeClr val="accent3"/>
              </a:buClr>
              <a:buSzPts val="4800"/>
              <a:buNone/>
              <a:defRPr sz="4800">
                <a:solidFill>
                  <a:schemeClr val="accent3"/>
                </a:solidFill>
              </a:defRPr>
            </a:lvl5pPr>
            <a:lvl6pPr lvl="5" algn="ctr" rtl="0">
              <a:spcBef>
                <a:spcPts val="0"/>
              </a:spcBef>
              <a:spcAft>
                <a:spcPts val="0"/>
              </a:spcAft>
              <a:buClr>
                <a:schemeClr val="accent3"/>
              </a:buClr>
              <a:buSzPts val="4800"/>
              <a:buNone/>
              <a:defRPr sz="4800">
                <a:solidFill>
                  <a:schemeClr val="accent3"/>
                </a:solidFill>
              </a:defRPr>
            </a:lvl6pPr>
            <a:lvl7pPr lvl="6" algn="ctr" rtl="0">
              <a:spcBef>
                <a:spcPts val="0"/>
              </a:spcBef>
              <a:spcAft>
                <a:spcPts val="0"/>
              </a:spcAft>
              <a:buClr>
                <a:schemeClr val="accent3"/>
              </a:buClr>
              <a:buSzPts val="4800"/>
              <a:buNone/>
              <a:defRPr sz="4800">
                <a:solidFill>
                  <a:schemeClr val="accent3"/>
                </a:solidFill>
              </a:defRPr>
            </a:lvl7pPr>
            <a:lvl8pPr lvl="7" algn="ctr" rtl="0">
              <a:spcBef>
                <a:spcPts val="0"/>
              </a:spcBef>
              <a:spcAft>
                <a:spcPts val="0"/>
              </a:spcAft>
              <a:buClr>
                <a:schemeClr val="accent3"/>
              </a:buClr>
              <a:buSzPts val="4800"/>
              <a:buNone/>
              <a:defRPr sz="4800">
                <a:solidFill>
                  <a:schemeClr val="accent3"/>
                </a:solidFill>
              </a:defRPr>
            </a:lvl8pPr>
            <a:lvl9pPr lvl="8" algn="ctr" rtl="0">
              <a:spcBef>
                <a:spcPts val="0"/>
              </a:spcBef>
              <a:spcAft>
                <a:spcPts val="0"/>
              </a:spcAft>
              <a:buClr>
                <a:schemeClr val="accent3"/>
              </a:buClr>
              <a:buSzPts val="4800"/>
              <a:buNone/>
              <a:defRPr sz="4800">
                <a:solidFill>
                  <a:schemeClr val="accent3"/>
                </a:solidFill>
              </a:defRPr>
            </a:lvl9pPr>
          </a:lstStyle>
          <a:p>
            <a:r>
              <a:t>xx%</a:t>
            </a:r>
          </a:p>
        </p:txBody>
      </p:sp>
      <p:sp>
        <p:nvSpPr>
          <p:cNvPr id="271" name="Google Shape;271;p28"/>
          <p:cNvSpPr txBox="1">
            <a:spLocks noGrp="1"/>
          </p:cNvSpPr>
          <p:nvPr>
            <p:ph type="subTitle" idx="5"/>
          </p:nvPr>
        </p:nvSpPr>
        <p:spPr>
          <a:xfrm>
            <a:off x="5347478" y="3540651"/>
            <a:ext cx="2601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2"/>
        </a:solidFill>
        <a:effectLst/>
      </p:bgPr>
    </p:bg>
    <p:spTree>
      <p:nvGrpSpPr>
        <p:cNvPr id="1" name="Shape 272"/>
        <p:cNvGrpSpPr/>
        <p:nvPr/>
      </p:nvGrpSpPr>
      <p:grpSpPr>
        <a:xfrm>
          <a:off x="0" y="0"/>
          <a:ext cx="0" cy="0"/>
          <a:chOff x="0" y="0"/>
          <a:chExt cx="0" cy="0"/>
        </a:xfrm>
      </p:grpSpPr>
      <p:sp>
        <p:nvSpPr>
          <p:cNvPr id="273" name="Google Shape;273;p29"/>
          <p:cNvSpPr/>
          <p:nvPr/>
        </p:nvSpPr>
        <p:spPr>
          <a:xfrm flipH="1">
            <a:off x="-546472" y="-25521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flipH="1">
            <a:off x="7381903" y="13503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flipH="1">
            <a:off x="-2204772" y="31825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p29"/>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277" name="Google Shape;277;p29"/>
          <p:cNvSpPr txBox="1">
            <a:spLocks noGrp="1"/>
          </p:cNvSpPr>
          <p:nvPr>
            <p:ph type="ctrTitle"/>
          </p:nvPr>
        </p:nvSpPr>
        <p:spPr>
          <a:xfrm>
            <a:off x="3649925" y="542950"/>
            <a:ext cx="4284000" cy="99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8" name="Google Shape;278;p29"/>
          <p:cNvSpPr txBox="1">
            <a:spLocks noGrp="1"/>
          </p:cNvSpPr>
          <p:nvPr>
            <p:ph type="subTitle" idx="1"/>
          </p:nvPr>
        </p:nvSpPr>
        <p:spPr>
          <a:xfrm>
            <a:off x="5604375" y="1540750"/>
            <a:ext cx="2329800" cy="139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9" name="Google Shape;279;p29"/>
          <p:cNvSpPr txBox="1"/>
          <p:nvPr/>
        </p:nvSpPr>
        <p:spPr>
          <a:xfrm>
            <a:off x="4612325" y="3506075"/>
            <a:ext cx="3321600" cy="69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Lato"/>
                <a:ea typeface="Lato"/>
                <a:cs typeface="Lato"/>
                <a:sym typeface="Lato"/>
              </a:rPr>
              <a:t>CREDITS: This presentation template was created by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200">
                <a:solidFill>
                  <a:schemeClr val="dk1"/>
                </a:solidFill>
                <a:latin typeface="Lato"/>
                <a:ea typeface="Lato"/>
                <a:cs typeface="Lato"/>
                <a:sym typeface="Lato"/>
              </a:rPr>
              <a:t>, and includes icons by </a:t>
            </a:r>
            <a:r>
              <a:rPr lang="en" sz="12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a:solidFill>
                  <a:schemeClr val="dk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endParaRPr sz="1200" b="1">
              <a:solidFill>
                <a:schemeClr val="dk1"/>
              </a:solidFill>
              <a:latin typeface="Lato"/>
              <a:ea typeface="Lato"/>
              <a:cs typeface="Lato"/>
              <a:sym typeface="La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2"/>
        </a:solidFill>
        <a:effectLst/>
      </p:bgPr>
    </p:bg>
    <p:spTree>
      <p:nvGrpSpPr>
        <p:cNvPr id="1" name="Shape 280"/>
        <p:cNvGrpSpPr/>
        <p:nvPr/>
      </p:nvGrpSpPr>
      <p:grpSpPr>
        <a:xfrm>
          <a:off x="0" y="0"/>
          <a:ext cx="0" cy="0"/>
          <a:chOff x="0" y="0"/>
          <a:chExt cx="0" cy="0"/>
        </a:xfrm>
      </p:grpSpPr>
      <p:sp>
        <p:nvSpPr>
          <p:cNvPr id="281" name="Google Shape;281;p30"/>
          <p:cNvSpPr/>
          <p:nvPr/>
        </p:nvSpPr>
        <p:spPr>
          <a:xfrm rot="10800000">
            <a:off x="17763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rot="10800000">
            <a:off x="7800278" y="68235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rot="10800000">
            <a:off x="-1833122"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30"/>
          <p:cNvPicPr preferRelativeResize="0"/>
          <p:nvPr/>
        </p:nvPicPr>
        <p:blipFill>
          <a:blip r:embed="rId2">
            <a:alphaModFix amt="21000"/>
          </a:blip>
          <a:stretch>
            <a:fillRect/>
          </a:stretch>
        </p:blipFill>
        <p:spPr>
          <a:xfrm>
            <a:off x="5" y="0"/>
            <a:ext cx="9143981"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1"/>
        </a:solidFill>
        <a:effectLst/>
      </p:bgPr>
    </p:bg>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19" name="Google Shape;19;p4"/>
          <p:cNvSpPr/>
          <p:nvPr/>
        </p:nvSpPr>
        <p:spPr>
          <a:xfrm rot="10800000" flipH="1">
            <a:off x="7621728" y="2412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rot="10800000" flipH="1">
            <a:off x="3755003" y="-2386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flipH="1">
            <a:off x="-2395097" y="1894475"/>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709050" y="445025"/>
            <a:ext cx="77259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23" name="Google Shape;23;p4"/>
          <p:cNvSpPr txBox="1">
            <a:spLocks noGrp="1"/>
          </p:cNvSpPr>
          <p:nvPr>
            <p:ph type="body" idx="1"/>
          </p:nvPr>
        </p:nvSpPr>
        <p:spPr>
          <a:xfrm>
            <a:off x="709050" y="1122575"/>
            <a:ext cx="7725900" cy="3374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Syne"/>
              <a:buAutoNum type="arabicPeriod"/>
              <a:defRPr sz="1200">
                <a:solidFill>
                  <a:schemeClr val="lt1"/>
                </a:solidFill>
              </a:defRPr>
            </a:lvl1pPr>
            <a:lvl2pPr marL="914400" lvl="1" indent="-317500" rtl="0">
              <a:lnSpc>
                <a:spcPct val="115000"/>
              </a:lnSpc>
              <a:spcBef>
                <a:spcPts val="0"/>
              </a:spcBef>
              <a:spcAft>
                <a:spcPts val="0"/>
              </a:spcAft>
              <a:buClr>
                <a:schemeClr val="lt1"/>
              </a:buClr>
              <a:buSzPts val="1400"/>
              <a:buAutoNum type="alphaLcPeriod"/>
              <a:defRPr>
                <a:solidFill>
                  <a:schemeClr val="lt1"/>
                </a:solidFill>
              </a:defRPr>
            </a:lvl2pPr>
            <a:lvl3pPr marL="1371600" lvl="2" indent="-317500" rtl="0">
              <a:lnSpc>
                <a:spcPct val="115000"/>
              </a:lnSpc>
              <a:spcBef>
                <a:spcPts val="0"/>
              </a:spcBef>
              <a:spcAft>
                <a:spcPts val="0"/>
              </a:spcAft>
              <a:buClr>
                <a:schemeClr val="lt1"/>
              </a:buClr>
              <a:buSzPts val="1400"/>
              <a:buAutoNum type="romanLcPeriod"/>
              <a:defRPr>
                <a:solidFill>
                  <a:schemeClr val="lt1"/>
                </a:solidFill>
              </a:defRPr>
            </a:lvl3pPr>
            <a:lvl4pPr marL="1828800" lvl="3" indent="-317500" rtl="0">
              <a:lnSpc>
                <a:spcPct val="115000"/>
              </a:lnSpc>
              <a:spcBef>
                <a:spcPts val="0"/>
              </a:spcBef>
              <a:spcAft>
                <a:spcPts val="0"/>
              </a:spcAft>
              <a:buClr>
                <a:schemeClr val="lt1"/>
              </a:buClr>
              <a:buSzPts val="1400"/>
              <a:buAutoNum type="arabicPeriod"/>
              <a:defRPr>
                <a:solidFill>
                  <a:schemeClr val="lt1"/>
                </a:solidFill>
              </a:defRPr>
            </a:lvl4pPr>
            <a:lvl5pPr marL="2286000" lvl="4" indent="-317500" rtl="0">
              <a:lnSpc>
                <a:spcPct val="115000"/>
              </a:lnSpc>
              <a:spcBef>
                <a:spcPts val="0"/>
              </a:spcBef>
              <a:spcAft>
                <a:spcPts val="0"/>
              </a:spcAft>
              <a:buClr>
                <a:schemeClr val="lt1"/>
              </a:buClr>
              <a:buSzPts val="1400"/>
              <a:buAutoNum type="alphaLcPeriod"/>
              <a:defRPr>
                <a:solidFill>
                  <a:schemeClr val="lt1"/>
                </a:solidFill>
              </a:defRPr>
            </a:lvl5pPr>
            <a:lvl6pPr marL="2743200" lvl="5" indent="-317500" rtl="0">
              <a:lnSpc>
                <a:spcPct val="115000"/>
              </a:lnSpc>
              <a:spcBef>
                <a:spcPts val="0"/>
              </a:spcBef>
              <a:spcAft>
                <a:spcPts val="0"/>
              </a:spcAft>
              <a:buClr>
                <a:schemeClr val="lt1"/>
              </a:buClr>
              <a:buSzPts val="1400"/>
              <a:buAutoNum type="romanLcPeriod"/>
              <a:defRPr>
                <a:solidFill>
                  <a:schemeClr val="lt1"/>
                </a:solidFill>
              </a:defRPr>
            </a:lvl6pPr>
            <a:lvl7pPr marL="3200400" lvl="6" indent="-317500" rtl="0">
              <a:lnSpc>
                <a:spcPct val="115000"/>
              </a:lnSpc>
              <a:spcBef>
                <a:spcPts val="0"/>
              </a:spcBef>
              <a:spcAft>
                <a:spcPts val="0"/>
              </a:spcAft>
              <a:buClr>
                <a:schemeClr val="lt1"/>
              </a:buClr>
              <a:buSzPts val="1400"/>
              <a:buAutoNum type="arabicPeriod"/>
              <a:defRPr>
                <a:solidFill>
                  <a:schemeClr val="lt1"/>
                </a:solidFill>
              </a:defRPr>
            </a:lvl7pPr>
            <a:lvl8pPr marL="3657600" lvl="7" indent="-317500" rtl="0">
              <a:lnSpc>
                <a:spcPct val="115000"/>
              </a:lnSpc>
              <a:spcBef>
                <a:spcPts val="0"/>
              </a:spcBef>
              <a:spcAft>
                <a:spcPts val="0"/>
              </a:spcAft>
              <a:buClr>
                <a:schemeClr val="lt1"/>
              </a:buClr>
              <a:buSzPts val="1400"/>
              <a:buAutoNum type="alphaLcPeriod"/>
              <a:defRPr>
                <a:solidFill>
                  <a:schemeClr val="lt1"/>
                </a:solidFill>
              </a:defRPr>
            </a:lvl8pPr>
            <a:lvl9pPr marL="4114800" lvl="8" indent="-317500" rtl="0">
              <a:lnSpc>
                <a:spcPct val="115000"/>
              </a:lnSpc>
              <a:spcBef>
                <a:spcPts val="0"/>
              </a:spcBef>
              <a:spcAft>
                <a:spcPts val="0"/>
              </a:spcAft>
              <a:buClr>
                <a:schemeClr val="lt1"/>
              </a:buClr>
              <a:buSzPts val="1400"/>
              <a:buAutoNum type="romanLcPeriod"/>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285"/>
        <p:cNvGrpSpPr/>
        <p:nvPr/>
      </p:nvGrpSpPr>
      <p:grpSpPr>
        <a:xfrm>
          <a:off x="0" y="0"/>
          <a:ext cx="0" cy="0"/>
          <a:chOff x="0" y="0"/>
          <a:chExt cx="0" cy="0"/>
        </a:xfrm>
      </p:grpSpPr>
      <p:sp>
        <p:nvSpPr>
          <p:cNvPr id="286" name="Google Shape;286;p31"/>
          <p:cNvSpPr/>
          <p:nvPr/>
        </p:nvSpPr>
        <p:spPr>
          <a:xfrm rot="10800000" flipH="1">
            <a:off x="7621728" y="2412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rot="10800000" flipH="1">
            <a:off x="3755003" y="-2386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rot="10800000" flipH="1">
            <a:off x="-2395097" y="1894475"/>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31"/>
          <p:cNvPicPr preferRelativeResize="0"/>
          <p:nvPr/>
        </p:nvPicPr>
        <p:blipFill>
          <a:blip r:embed="rId2">
            <a:alphaModFix amt="21000"/>
          </a:blip>
          <a:stretch>
            <a:fillRect/>
          </a:stretch>
        </p:blipFill>
        <p:spPr>
          <a:xfrm>
            <a:off x="5" y="0"/>
            <a:ext cx="9143981"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24"/>
        <p:cNvGrpSpPr/>
        <p:nvPr/>
      </p:nvGrpSpPr>
      <p:grpSpPr>
        <a:xfrm>
          <a:off x="0" y="0"/>
          <a:ext cx="0" cy="0"/>
          <a:chOff x="0" y="0"/>
          <a:chExt cx="0" cy="0"/>
        </a:xfrm>
      </p:grpSpPr>
      <p:sp>
        <p:nvSpPr>
          <p:cNvPr id="25" name="Google Shape;25;p5"/>
          <p:cNvSpPr/>
          <p:nvPr/>
        </p:nvSpPr>
        <p:spPr>
          <a:xfrm rot="10800000" flipH="1">
            <a:off x="7774128" y="25651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10800000" flipH="1">
            <a:off x="3907403" y="-22343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rot="10800000" flipH="1">
            <a:off x="-2242697" y="2046875"/>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5"/>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29" name="Google Shape;29;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30" name="Google Shape;30;p5"/>
          <p:cNvSpPr txBox="1">
            <a:spLocks noGrp="1"/>
          </p:cNvSpPr>
          <p:nvPr>
            <p:ph type="title" idx="2"/>
          </p:nvPr>
        </p:nvSpPr>
        <p:spPr>
          <a:xfrm>
            <a:off x="1691571" y="2621713"/>
            <a:ext cx="26178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0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31" name="Google Shape;31;p5"/>
          <p:cNvSpPr txBox="1">
            <a:spLocks noGrp="1"/>
          </p:cNvSpPr>
          <p:nvPr>
            <p:ph type="subTitle" idx="1"/>
          </p:nvPr>
        </p:nvSpPr>
        <p:spPr>
          <a:xfrm>
            <a:off x="1691571" y="2979374"/>
            <a:ext cx="2617800" cy="92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2" name="Google Shape;32;p5"/>
          <p:cNvSpPr txBox="1">
            <a:spLocks noGrp="1"/>
          </p:cNvSpPr>
          <p:nvPr>
            <p:ph type="title" idx="3"/>
          </p:nvPr>
        </p:nvSpPr>
        <p:spPr>
          <a:xfrm>
            <a:off x="4834629" y="2621713"/>
            <a:ext cx="2617800" cy="28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0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33" name="Google Shape;33;p5"/>
          <p:cNvSpPr txBox="1">
            <a:spLocks noGrp="1"/>
          </p:cNvSpPr>
          <p:nvPr>
            <p:ph type="subTitle" idx="4"/>
          </p:nvPr>
        </p:nvSpPr>
        <p:spPr>
          <a:xfrm>
            <a:off x="4834629" y="2979374"/>
            <a:ext cx="2617800" cy="92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4"/>
        <p:cNvGrpSpPr/>
        <p:nvPr/>
      </p:nvGrpSpPr>
      <p:grpSpPr>
        <a:xfrm>
          <a:off x="0" y="0"/>
          <a:ext cx="0" cy="0"/>
          <a:chOff x="0" y="0"/>
          <a:chExt cx="0" cy="0"/>
        </a:xfrm>
      </p:grpSpPr>
      <p:sp>
        <p:nvSpPr>
          <p:cNvPr id="35" name="Google Shape;35;p6"/>
          <p:cNvSpPr/>
          <p:nvPr/>
        </p:nvSpPr>
        <p:spPr>
          <a:xfrm flipH="1">
            <a:off x="-546472" y="-25521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flipH="1">
            <a:off x="7381903" y="13503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flipH="1">
            <a:off x="-2204772" y="3182575"/>
            <a:ext cx="3778800" cy="37788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6"/>
          <p:cNvPicPr preferRelativeResize="0"/>
          <p:nvPr/>
        </p:nvPicPr>
        <p:blipFill>
          <a:blip r:embed="rId2">
            <a:alphaModFix amt="21000"/>
          </a:blip>
          <a:stretch>
            <a:fillRect/>
          </a:stretch>
        </p:blipFill>
        <p:spPr>
          <a:xfrm>
            <a:off x="5" y="0"/>
            <a:ext cx="9143981" cy="5143500"/>
          </a:xfrm>
          <a:prstGeom prst="rect">
            <a:avLst/>
          </a:prstGeom>
          <a:noFill/>
          <a:ln>
            <a:noFill/>
          </a:ln>
        </p:spPr>
      </p:pic>
      <p:grpSp>
        <p:nvGrpSpPr>
          <p:cNvPr id="39" name="Google Shape;39;p6"/>
          <p:cNvGrpSpPr/>
          <p:nvPr/>
        </p:nvGrpSpPr>
        <p:grpSpPr>
          <a:xfrm>
            <a:off x="7800265" y="400700"/>
            <a:ext cx="630510" cy="363000"/>
            <a:chOff x="7800265" y="358000"/>
            <a:chExt cx="630510" cy="363000"/>
          </a:xfrm>
        </p:grpSpPr>
        <p:sp>
          <p:nvSpPr>
            <p:cNvPr id="40" name="Google Shape;40;p6"/>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1"/>
        </a:solidFill>
        <a:effectLst/>
      </p:bgPr>
    </p:bg>
    <p:spTree>
      <p:nvGrpSpPr>
        <p:cNvPr id="1" name="Shape 43"/>
        <p:cNvGrpSpPr/>
        <p:nvPr/>
      </p:nvGrpSpPr>
      <p:grpSpPr>
        <a:xfrm>
          <a:off x="0" y="0"/>
          <a:ext cx="0" cy="0"/>
          <a:chOff x="0" y="0"/>
          <a:chExt cx="0" cy="0"/>
        </a:xfrm>
      </p:grpSpPr>
      <p:sp>
        <p:nvSpPr>
          <p:cNvPr id="44" name="Google Shape;44;p7"/>
          <p:cNvSpPr/>
          <p:nvPr/>
        </p:nvSpPr>
        <p:spPr>
          <a:xfrm rot="10800000" flipH="1">
            <a:off x="7621728" y="2412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10800000" flipH="1">
            <a:off x="3755003" y="-2386750"/>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rot="10800000" flipH="1">
            <a:off x="-2395097" y="1894475"/>
            <a:ext cx="3778800" cy="3778800"/>
          </a:xfrm>
          <a:prstGeom prst="ellipse">
            <a:avLst/>
          </a:prstGeom>
          <a:gradFill>
            <a:gsLst>
              <a:gs pos="0">
                <a:schemeClr val="lt1"/>
              </a:gs>
              <a:gs pos="56000">
                <a:schemeClr val="accent1"/>
              </a:gs>
              <a:gs pos="69000">
                <a:srgbClr val="F5D7FF">
                  <a:alpha val="0"/>
                </a:srgbClr>
              </a:gs>
              <a:gs pos="82000">
                <a:srgbClr val="FFFFFF">
                  <a:alpha val="0"/>
                </a:srgbClr>
              </a:gs>
              <a:gs pos="95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7"/>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48" name="Google Shape;48;p7"/>
          <p:cNvSpPr txBox="1">
            <a:spLocks noGrp="1"/>
          </p:cNvSpPr>
          <p:nvPr>
            <p:ph type="title"/>
          </p:nvPr>
        </p:nvSpPr>
        <p:spPr>
          <a:xfrm>
            <a:off x="1167500" y="1501950"/>
            <a:ext cx="2069700" cy="1065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
        <p:nvSpPr>
          <p:cNvPr id="49" name="Google Shape;49;p7"/>
          <p:cNvSpPr txBox="1">
            <a:spLocks noGrp="1"/>
          </p:cNvSpPr>
          <p:nvPr>
            <p:ph type="body" idx="1"/>
          </p:nvPr>
        </p:nvSpPr>
        <p:spPr>
          <a:xfrm>
            <a:off x="1167500" y="2643750"/>
            <a:ext cx="2439600" cy="99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50"/>
        <p:cNvGrpSpPr/>
        <p:nvPr/>
      </p:nvGrpSpPr>
      <p:grpSpPr>
        <a:xfrm>
          <a:off x="0" y="0"/>
          <a:ext cx="0" cy="0"/>
          <a:chOff x="0" y="0"/>
          <a:chExt cx="0" cy="0"/>
        </a:xfrm>
      </p:grpSpPr>
      <p:sp>
        <p:nvSpPr>
          <p:cNvPr id="51" name="Google Shape;51;p8"/>
          <p:cNvSpPr/>
          <p:nvPr/>
        </p:nvSpPr>
        <p:spPr>
          <a:xfrm rot="10800000">
            <a:off x="17763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rot="10800000">
            <a:off x="7800278" y="68235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rot="10800000">
            <a:off x="-1833122"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8"/>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55" name="Google Shape;55;p8"/>
          <p:cNvSpPr txBox="1">
            <a:spLocks noGrp="1"/>
          </p:cNvSpPr>
          <p:nvPr>
            <p:ph type="title"/>
          </p:nvPr>
        </p:nvSpPr>
        <p:spPr>
          <a:xfrm>
            <a:off x="1894800" y="1539725"/>
            <a:ext cx="5354400" cy="2064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6000"/>
              <a:buNone/>
              <a:defRPr sz="7200">
                <a:solidFill>
                  <a:schemeClr val="dk2"/>
                </a:solidFill>
              </a:defRPr>
            </a:lvl1pPr>
            <a:lvl2pPr lvl="1" algn="ctr">
              <a:spcBef>
                <a:spcPts val="0"/>
              </a:spcBef>
              <a:spcAft>
                <a:spcPts val="0"/>
              </a:spcAft>
              <a:buClr>
                <a:schemeClr val="dk2"/>
              </a:buClr>
              <a:buSzPts val="6000"/>
              <a:buNone/>
              <a:defRPr sz="6000">
                <a:solidFill>
                  <a:schemeClr val="dk2"/>
                </a:solidFill>
              </a:defRPr>
            </a:lvl2pPr>
            <a:lvl3pPr lvl="2" algn="ctr">
              <a:spcBef>
                <a:spcPts val="0"/>
              </a:spcBef>
              <a:spcAft>
                <a:spcPts val="0"/>
              </a:spcAft>
              <a:buClr>
                <a:schemeClr val="dk2"/>
              </a:buClr>
              <a:buSzPts val="6000"/>
              <a:buNone/>
              <a:defRPr sz="6000">
                <a:solidFill>
                  <a:schemeClr val="dk2"/>
                </a:solidFill>
              </a:defRPr>
            </a:lvl3pPr>
            <a:lvl4pPr lvl="3" algn="ctr">
              <a:spcBef>
                <a:spcPts val="0"/>
              </a:spcBef>
              <a:spcAft>
                <a:spcPts val="0"/>
              </a:spcAft>
              <a:buClr>
                <a:schemeClr val="dk2"/>
              </a:buClr>
              <a:buSzPts val="6000"/>
              <a:buNone/>
              <a:defRPr sz="6000">
                <a:solidFill>
                  <a:schemeClr val="dk2"/>
                </a:solidFill>
              </a:defRPr>
            </a:lvl4pPr>
            <a:lvl5pPr lvl="4" algn="ctr">
              <a:spcBef>
                <a:spcPts val="0"/>
              </a:spcBef>
              <a:spcAft>
                <a:spcPts val="0"/>
              </a:spcAft>
              <a:buClr>
                <a:schemeClr val="dk2"/>
              </a:buClr>
              <a:buSzPts val="6000"/>
              <a:buNone/>
              <a:defRPr sz="6000">
                <a:solidFill>
                  <a:schemeClr val="dk2"/>
                </a:solidFill>
              </a:defRPr>
            </a:lvl5pPr>
            <a:lvl6pPr lvl="5" algn="ctr">
              <a:spcBef>
                <a:spcPts val="0"/>
              </a:spcBef>
              <a:spcAft>
                <a:spcPts val="0"/>
              </a:spcAft>
              <a:buClr>
                <a:schemeClr val="dk2"/>
              </a:buClr>
              <a:buSzPts val="6000"/>
              <a:buNone/>
              <a:defRPr sz="6000">
                <a:solidFill>
                  <a:schemeClr val="dk2"/>
                </a:solidFill>
              </a:defRPr>
            </a:lvl6pPr>
            <a:lvl7pPr lvl="6" algn="ctr">
              <a:spcBef>
                <a:spcPts val="0"/>
              </a:spcBef>
              <a:spcAft>
                <a:spcPts val="0"/>
              </a:spcAft>
              <a:buClr>
                <a:schemeClr val="dk2"/>
              </a:buClr>
              <a:buSzPts val="6000"/>
              <a:buNone/>
              <a:defRPr sz="6000">
                <a:solidFill>
                  <a:schemeClr val="dk2"/>
                </a:solidFill>
              </a:defRPr>
            </a:lvl7pPr>
            <a:lvl8pPr lvl="7" algn="ctr">
              <a:spcBef>
                <a:spcPts val="0"/>
              </a:spcBef>
              <a:spcAft>
                <a:spcPts val="0"/>
              </a:spcAft>
              <a:buClr>
                <a:schemeClr val="dk2"/>
              </a:buClr>
              <a:buSzPts val="6000"/>
              <a:buNone/>
              <a:defRPr sz="6000">
                <a:solidFill>
                  <a:schemeClr val="dk2"/>
                </a:solidFill>
              </a:defRPr>
            </a:lvl8pPr>
            <a:lvl9pPr lvl="8" algn="ctr">
              <a:spcBef>
                <a:spcPts val="0"/>
              </a:spcBef>
              <a:spcAft>
                <a:spcPts val="0"/>
              </a:spcAft>
              <a:buClr>
                <a:schemeClr val="dk2"/>
              </a:buClr>
              <a:buSzPts val="6000"/>
              <a:buNone/>
              <a:defRPr sz="60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56"/>
        <p:cNvGrpSpPr/>
        <p:nvPr/>
      </p:nvGrpSpPr>
      <p:grpSpPr>
        <a:xfrm>
          <a:off x="0" y="0"/>
          <a:ext cx="0" cy="0"/>
          <a:chOff x="0" y="0"/>
          <a:chExt cx="0" cy="0"/>
        </a:xfrm>
      </p:grpSpPr>
      <p:sp>
        <p:nvSpPr>
          <p:cNvPr id="57" name="Google Shape;57;p9"/>
          <p:cNvSpPr/>
          <p:nvPr/>
        </p:nvSpPr>
        <p:spPr>
          <a:xfrm rot="10800000">
            <a:off x="17763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10800000">
            <a:off x="7800278" y="68235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rot="10800000">
            <a:off x="-1833122"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9"/>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61" name="Google Shape;61;p9"/>
          <p:cNvSpPr txBox="1">
            <a:spLocks noGrp="1"/>
          </p:cNvSpPr>
          <p:nvPr>
            <p:ph type="title"/>
          </p:nvPr>
        </p:nvSpPr>
        <p:spPr>
          <a:xfrm>
            <a:off x="4543275" y="1349088"/>
            <a:ext cx="3857400" cy="1294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200">
                <a:solidFill>
                  <a:schemeClr val="accent3"/>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4543275" y="2680813"/>
            <a:ext cx="3857400" cy="80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pic>
        <p:nvPicPr>
          <p:cNvPr id="64" name="Google Shape;64;p10"/>
          <p:cNvPicPr preferRelativeResize="0"/>
          <p:nvPr/>
        </p:nvPicPr>
        <p:blipFill>
          <a:blip r:embed="rId2">
            <a:alphaModFix amt="21000"/>
          </a:blip>
          <a:stretch>
            <a:fillRect/>
          </a:stretch>
        </p:blipFill>
        <p:spPr>
          <a:xfrm>
            <a:off x="5" y="0"/>
            <a:ext cx="9143981" cy="5143500"/>
          </a:xfrm>
          <a:prstGeom prst="rect">
            <a:avLst/>
          </a:prstGeom>
          <a:noFill/>
          <a:ln>
            <a:noFill/>
          </a:ln>
        </p:spPr>
      </p:pic>
      <p:sp>
        <p:nvSpPr>
          <p:cNvPr id="65" name="Google Shape;65;p10"/>
          <p:cNvSpPr txBox="1">
            <a:spLocks noGrp="1"/>
          </p:cNvSpPr>
          <p:nvPr>
            <p:ph type="title"/>
          </p:nvPr>
        </p:nvSpPr>
        <p:spPr>
          <a:xfrm>
            <a:off x="6076950" y="1263900"/>
            <a:ext cx="2353800" cy="261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a:solidFill>
                  <a:schemeClr val="dk2"/>
                </a:solidFill>
              </a:defRPr>
            </a:lvl2pPr>
            <a:lvl3pPr lvl="2" algn="ctr" rtl="0">
              <a:spcBef>
                <a:spcPts val="0"/>
              </a:spcBef>
              <a:spcAft>
                <a:spcPts val="0"/>
              </a:spcAft>
              <a:buClr>
                <a:schemeClr val="dk2"/>
              </a:buClr>
              <a:buSzPts val="3000"/>
              <a:buNone/>
              <a:defRPr>
                <a:solidFill>
                  <a:schemeClr val="dk2"/>
                </a:solidFill>
              </a:defRPr>
            </a:lvl3pPr>
            <a:lvl4pPr lvl="3" algn="ctr" rtl="0">
              <a:spcBef>
                <a:spcPts val="0"/>
              </a:spcBef>
              <a:spcAft>
                <a:spcPts val="0"/>
              </a:spcAft>
              <a:buClr>
                <a:schemeClr val="dk2"/>
              </a:buClr>
              <a:buSzPts val="3000"/>
              <a:buNone/>
              <a:defRPr>
                <a:solidFill>
                  <a:schemeClr val="dk2"/>
                </a:solidFill>
              </a:defRPr>
            </a:lvl4pPr>
            <a:lvl5pPr lvl="4" algn="ctr" rtl="0">
              <a:spcBef>
                <a:spcPts val="0"/>
              </a:spcBef>
              <a:spcAft>
                <a:spcPts val="0"/>
              </a:spcAft>
              <a:buClr>
                <a:schemeClr val="dk2"/>
              </a:buClr>
              <a:buSzPts val="3000"/>
              <a:buNone/>
              <a:defRPr>
                <a:solidFill>
                  <a:schemeClr val="dk2"/>
                </a:solidFill>
              </a:defRPr>
            </a:lvl5pPr>
            <a:lvl6pPr lvl="5" algn="ctr" rtl="0">
              <a:spcBef>
                <a:spcPts val="0"/>
              </a:spcBef>
              <a:spcAft>
                <a:spcPts val="0"/>
              </a:spcAft>
              <a:buClr>
                <a:schemeClr val="dk2"/>
              </a:buClr>
              <a:buSzPts val="3000"/>
              <a:buNone/>
              <a:defRPr>
                <a:solidFill>
                  <a:schemeClr val="dk2"/>
                </a:solidFill>
              </a:defRPr>
            </a:lvl6pPr>
            <a:lvl7pPr lvl="6" algn="ctr" rtl="0">
              <a:spcBef>
                <a:spcPts val="0"/>
              </a:spcBef>
              <a:spcAft>
                <a:spcPts val="0"/>
              </a:spcAft>
              <a:buClr>
                <a:schemeClr val="dk2"/>
              </a:buClr>
              <a:buSzPts val="3000"/>
              <a:buNone/>
              <a:defRPr>
                <a:solidFill>
                  <a:schemeClr val="dk2"/>
                </a:solidFill>
              </a:defRPr>
            </a:lvl7pPr>
            <a:lvl8pPr lvl="7" algn="ctr" rtl="0">
              <a:spcBef>
                <a:spcPts val="0"/>
              </a:spcBef>
              <a:spcAft>
                <a:spcPts val="0"/>
              </a:spcAft>
              <a:buClr>
                <a:schemeClr val="dk2"/>
              </a:buClr>
              <a:buSzPts val="3000"/>
              <a:buNone/>
              <a:defRPr>
                <a:solidFill>
                  <a:schemeClr val="dk2"/>
                </a:solidFill>
              </a:defRPr>
            </a:lvl8pPr>
            <a:lvl9pPr lvl="8" algn="ctr" rtl="0">
              <a:spcBef>
                <a:spcPts val="0"/>
              </a:spcBef>
              <a:spcAft>
                <a:spcPts val="0"/>
              </a:spcAft>
              <a:buClr>
                <a:schemeClr val="dk2"/>
              </a:buClr>
              <a:buSzPts val="3000"/>
              <a:buNone/>
              <a:defRPr>
                <a:solidFill>
                  <a:schemeClr val="dk2"/>
                </a:solidFill>
              </a:defRPr>
            </a:lvl9pPr>
          </a:lstStyle>
          <a:p>
            <a:endParaRPr/>
          </a:p>
        </p:txBody>
      </p:sp>
      <p:sp>
        <p:nvSpPr>
          <p:cNvPr id="66" name="Google Shape;66;p10"/>
          <p:cNvSpPr/>
          <p:nvPr/>
        </p:nvSpPr>
        <p:spPr>
          <a:xfrm>
            <a:off x="4190778" y="-218052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1833122" y="1142700"/>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7800278" y="4005575"/>
            <a:ext cx="3778800" cy="37788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501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1pPr>
            <a:lvl2pPr lvl="1"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2pPr>
            <a:lvl3pPr lvl="2"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3pPr>
            <a:lvl4pPr lvl="3"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4pPr>
            <a:lvl5pPr lvl="4"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5pPr>
            <a:lvl6pPr lvl="5"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6pPr>
            <a:lvl7pPr lvl="6"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7pPr>
            <a:lvl8pPr lvl="7"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8pPr>
            <a:lvl9pPr lvl="8"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2" name="Google Shape;29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4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slide" Target="slide41.xml"/><Relationship Id="rId11" Type="http://schemas.openxmlformats.org/officeDocument/2006/relationships/slide" Target="slide39.xml"/><Relationship Id="rId5" Type="http://schemas.openxmlformats.org/officeDocument/2006/relationships/hyperlink" Target="http://bit.ly/33VAFh3" TargetMode="External"/><Relationship Id="rId15" Type="http://schemas.openxmlformats.org/officeDocument/2006/relationships/slide" Target="slide49.xml"/><Relationship Id="rId10" Type="http://schemas.openxmlformats.org/officeDocument/2006/relationships/slide" Target="slide38.xml"/><Relationship Id="rId4" Type="http://schemas.openxmlformats.org/officeDocument/2006/relationships/hyperlink" Target="http://bit.ly/30B07Gq" TargetMode="External"/><Relationship Id="rId9" Type="http://schemas.openxmlformats.org/officeDocument/2006/relationships/slide" Target="slide11.xml"/><Relationship Id="rId14" Type="http://schemas.openxmlformats.org/officeDocument/2006/relationships/slide" Target="slide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hyperlink" Target="https://docs.google.com/spreadsheets/d/1U-r21DZ3MbEdOmSVUIpF8BSymE7gZJ5E1Q_00DPv2ig/copy#gid=165471104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photo/christian-family-praying-together_22896688.htm#query=child%20praying%20children%20pray&amp;position=0&amp;from_view=search/?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hyperlink" Target="https://www.flaticon.com/packs/academy-47/?utm_source=slidesgo_template&amp;utm_medium=referral-link&amp;utm_campaign=sg_resources&amp;utm_content=flaticon" TargetMode="External"/><Relationship Id="rId5" Type="http://schemas.openxmlformats.org/officeDocument/2006/relationships/hyperlink" Target="https://www.freepik.com/free-photo/young-male-priest-preaching-church-using-microphone_23181519.htm#query=Priest&amp;position=23&amp;from_view=search/?utm_source=slidesgo_template&amp;utm_medium=referral-link&amp;utm_campaign=sg_resources&amp;utm_content=freepik" TargetMode="External"/><Relationship Id="rId4" Type="http://schemas.openxmlformats.org/officeDocument/2006/relationships/hyperlink" Target="https://www.freepik.com/free-photo/close-up-priest-reading-form-bible_2281485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photo/close-up-kid-praying_22896698.htm#&amp;position=0&amp;from_view=collections/?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hyperlink" Target="https://www.flaticon.es/packs/religion-63?word=religion/?utm_source=slidesgo_template&amp;utm_medium=referral-link&amp;utm_campaign=sg_resources&amp;utm_content=flaticon" TargetMode="External"/><Relationship Id="rId5" Type="http://schemas.openxmlformats.org/officeDocument/2006/relationships/hyperlink" Target="https://www.freepik.com/free-photo/young-male-priest-with-female-worshiper-meeting-direction_23181473.htm#&amp;position=1&amp;from_view=collections/?utm_source=slidesgo_template&amp;utm_medium=referral-link&amp;utm_campaign=sg_resources&amp;utm_content=freepik" TargetMode="External"/><Relationship Id="rId4" Type="http://schemas.openxmlformats.org/officeDocument/2006/relationships/hyperlink" Target="https://www.freepik.com/free-photo/close-up-priest-reading-form-bible_22814877.htm#&amp;position=1&amp;from_view=collections/?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slide" Target="slide11.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1.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Syne"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4" Type="http://schemas.openxmlformats.org/officeDocument/2006/relationships/hyperlink" Target="https://fonts.google.com/specimen/Lat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Alaskan Gubernatorial Election 2018</a:t>
            </a:r>
            <a:endParaRPr dirty="0"/>
          </a:p>
        </p:txBody>
      </p:sp>
      <p:sp>
        <p:nvSpPr>
          <p:cNvPr id="301" name="Google Shape;301;p35"/>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2" name="Google Shape;302;p35"/>
          <p:cNvGrpSpPr/>
          <p:nvPr/>
        </p:nvGrpSpPr>
        <p:grpSpPr>
          <a:xfrm>
            <a:off x="7800265" y="400700"/>
            <a:ext cx="630510" cy="363000"/>
            <a:chOff x="7800265" y="358000"/>
            <a:chExt cx="630510" cy="363000"/>
          </a:xfrm>
        </p:grpSpPr>
        <p:sp>
          <p:nvSpPr>
            <p:cNvPr id="303" name="Google Shape;303;p35"/>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5"/>
          <p:cNvSpPr txBox="1"/>
          <p:nvPr/>
        </p:nvSpPr>
        <p:spPr>
          <a:xfrm>
            <a:off x="713225" y="2193100"/>
            <a:ext cx="45270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000" b="1" dirty="0">
                <a:solidFill>
                  <a:schemeClr val="accent3"/>
                </a:solidFill>
                <a:latin typeface="Syne"/>
                <a:sym typeface="Syne"/>
              </a:rPr>
              <a:t>Jacob Holmes</a:t>
            </a:r>
            <a:endParaRPr sz="3000" dirty="0"/>
          </a:p>
        </p:txBody>
      </p:sp>
      <p:sp>
        <p:nvSpPr>
          <p:cNvPr id="306" name="Google Shape;306;p35"/>
          <p:cNvSpPr/>
          <p:nvPr/>
        </p:nvSpPr>
        <p:spPr>
          <a:xfrm rot="545578">
            <a:off x="4699724" y="2783295"/>
            <a:ext cx="3527023" cy="172385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5309550" y="922500"/>
            <a:ext cx="3298500" cy="32985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35"/>
          <p:cNvGrpSpPr/>
          <p:nvPr/>
        </p:nvGrpSpPr>
        <p:grpSpPr>
          <a:xfrm>
            <a:off x="837300" y="3397125"/>
            <a:ext cx="111300" cy="175200"/>
            <a:chOff x="944300" y="334800"/>
            <a:chExt cx="111300" cy="175200"/>
          </a:xfrm>
        </p:grpSpPr>
        <p:sp>
          <p:nvSpPr>
            <p:cNvPr id="309" name="Google Shape;309;p35"/>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 name="Google Shape;310;p35"/>
            <p:cNvCxnSpPr>
              <a:stCxn id="309"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66"/>
          <p:cNvSpPr/>
          <p:nvPr/>
        </p:nvSpPr>
        <p:spPr>
          <a:xfrm>
            <a:off x="1049078" y="3214775"/>
            <a:ext cx="852600" cy="8526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5048774" y="3214775"/>
            <a:ext cx="852600" cy="8526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5048774" y="1596375"/>
            <a:ext cx="852600" cy="8526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1049078" y="1596375"/>
            <a:ext cx="852600" cy="8526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Discussion of 2022 Election</a:t>
            </a:r>
            <a:endParaRPr dirty="0"/>
          </a:p>
        </p:txBody>
      </p:sp>
      <p:sp>
        <p:nvSpPr>
          <p:cNvPr id="1099" name="Google Shape;1099;p66"/>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Aristotle</a:t>
            </a:r>
            <a:endParaRPr sz="2000"/>
          </a:p>
        </p:txBody>
      </p:sp>
      <p:sp>
        <p:nvSpPr>
          <p:cNvPr id="1100" name="Google Shape;1100;p6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108" name="Google Shape;1108;p66"/>
          <p:cNvSpPr txBox="1">
            <a:spLocks noGrp="1"/>
          </p:cNvSpPr>
          <p:nvPr>
            <p:ph type="title" idx="3"/>
          </p:nvPr>
        </p:nvSpPr>
        <p:spPr>
          <a:xfrm>
            <a:off x="1049078" y="1878675"/>
            <a:ext cx="852600" cy="2880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2000">
                <a:solidFill>
                  <a:schemeClr val="accent3"/>
                </a:solidFill>
              </a:rPr>
              <a:t>40%</a:t>
            </a:r>
            <a:endParaRPr sz="2000">
              <a:solidFill>
                <a:schemeClr val="accent3"/>
              </a:solidFill>
            </a:endParaRPr>
          </a:p>
        </p:txBody>
      </p:sp>
      <p:sp>
        <p:nvSpPr>
          <p:cNvPr id="1102" name="Google Shape;1102;p66"/>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110" name="Google Shape;1110;p66"/>
          <p:cNvSpPr txBox="1">
            <a:spLocks noGrp="1"/>
          </p:cNvSpPr>
          <p:nvPr>
            <p:ph type="title" idx="5"/>
          </p:nvPr>
        </p:nvSpPr>
        <p:spPr>
          <a:xfrm>
            <a:off x="1049078" y="3497075"/>
            <a:ext cx="852600" cy="2880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2000">
                <a:solidFill>
                  <a:schemeClr val="accent3"/>
                </a:solidFill>
              </a:rPr>
              <a:t>12%</a:t>
            </a:r>
            <a:endParaRPr sz="2000">
              <a:solidFill>
                <a:schemeClr val="accent3"/>
              </a:solidFill>
            </a:endParaRPr>
          </a:p>
        </p:txBody>
      </p:sp>
      <p:sp>
        <p:nvSpPr>
          <p:cNvPr id="1104" name="Google Shape;1104;p66"/>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1112" name="Google Shape;1112;p66"/>
          <p:cNvSpPr txBox="1">
            <a:spLocks noGrp="1"/>
          </p:cNvSpPr>
          <p:nvPr>
            <p:ph type="title" idx="7"/>
          </p:nvPr>
        </p:nvSpPr>
        <p:spPr>
          <a:xfrm>
            <a:off x="5048769" y="1878675"/>
            <a:ext cx="852600" cy="2880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2000">
                <a:solidFill>
                  <a:schemeClr val="accent3"/>
                </a:solidFill>
              </a:rPr>
              <a:t>30%</a:t>
            </a:r>
            <a:endParaRPr sz="2000">
              <a:solidFill>
                <a:schemeClr val="accent3"/>
              </a:solidFill>
            </a:endParaRPr>
          </a:p>
        </p:txBody>
      </p:sp>
      <p:sp>
        <p:nvSpPr>
          <p:cNvPr id="1106" name="Google Shape;1106;p66"/>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101" name="Google Shape;1101;p66"/>
          <p:cNvSpPr txBox="1">
            <a:spLocks noGrp="1"/>
          </p:cNvSpPr>
          <p:nvPr>
            <p:ph type="title" idx="4294967295"/>
          </p:nvPr>
        </p:nvSpPr>
        <p:spPr>
          <a:xfrm>
            <a:off x="7226300" y="1589088"/>
            <a:ext cx="1917700" cy="2873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Plato</a:t>
            </a:r>
            <a:endParaRPr sz="2000"/>
          </a:p>
        </p:txBody>
      </p:sp>
      <p:sp>
        <p:nvSpPr>
          <p:cNvPr id="1103" name="Google Shape;1103;p66"/>
          <p:cNvSpPr txBox="1">
            <a:spLocks noGrp="1"/>
          </p:cNvSpPr>
          <p:nvPr>
            <p:ph type="title" idx="4294967295"/>
          </p:nvPr>
        </p:nvSpPr>
        <p:spPr>
          <a:xfrm>
            <a:off x="0" y="3225800"/>
            <a:ext cx="1919288" cy="2873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Descartes</a:t>
            </a:r>
            <a:endParaRPr sz="2000"/>
          </a:p>
        </p:txBody>
      </p:sp>
      <p:sp>
        <p:nvSpPr>
          <p:cNvPr id="1105" name="Google Shape;1105;p66"/>
          <p:cNvSpPr txBox="1">
            <a:spLocks noGrp="1"/>
          </p:cNvSpPr>
          <p:nvPr>
            <p:ph type="title" idx="4294967295"/>
          </p:nvPr>
        </p:nvSpPr>
        <p:spPr>
          <a:xfrm>
            <a:off x="7226300" y="3225800"/>
            <a:ext cx="1917700" cy="2873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Leibniz</a:t>
            </a:r>
            <a:endParaRPr sz="2000"/>
          </a:p>
        </p:txBody>
      </p:sp>
      <p:sp>
        <p:nvSpPr>
          <p:cNvPr id="1114" name="Google Shape;1114;p66"/>
          <p:cNvSpPr txBox="1">
            <a:spLocks noGrp="1"/>
          </p:cNvSpPr>
          <p:nvPr>
            <p:ph type="title" idx="4294967295"/>
          </p:nvPr>
        </p:nvSpPr>
        <p:spPr>
          <a:xfrm>
            <a:off x="8291513" y="3497263"/>
            <a:ext cx="852487" cy="287337"/>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2000">
                <a:solidFill>
                  <a:schemeClr val="accent3"/>
                </a:solidFill>
              </a:rPr>
              <a:t>18%</a:t>
            </a:r>
            <a:endParaRPr sz="2000">
              <a:solidFill>
                <a:schemeClr val="accent3"/>
              </a:solidFill>
            </a:endParaRPr>
          </a:p>
        </p:txBody>
      </p:sp>
      <p:sp>
        <p:nvSpPr>
          <p:cNvPr id="1107" name="Google Shape;1107;p66"/>
          <p:cNvSpPr/>
          <p:nvPr/>
        </p:nvSpPr>
        <p:spPr>
          <a:xfrm flipH="1">
            <a:off x="1049078" y="1604175"/>
            <a:ext cx="852600" cy="837000"/>
          </a:xfrm>
          <a:prstGeom prst="pie">
            <a:avLst>
              <a:gd name="adj1" fmla="val 6465293"/>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6"/>
          <p:cNvSpPr/>
          <p:nvPr/>
        </p:nvSpPr>
        <p:spPr>
          <a:xfrm flipH="1">
            <a:off x="1049078" y="3222575"/>
            <a:ext cx="852600" cy="837000"/>
          </a:xfrm>
          <a:prstGeom prst="pie">
            <a:avLst>
              <a:gd name="adj1" fmla="val 13157849"/>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6"/>
          <p:cNvSpPr/>
          <p:nvPr/>
        </p:nvSpPr>
        <p:spPr>
          <a:xfrm flipH="1">
            <a:off x="5048769" y="1604175"/>
            <a:ext cx="852600" cy="837000"/>
          </a:xfrm>
          <a:prstGeom prst="pie">
            <a:avLst>
              <a:gd name="adj1" fmla="val 9858625"/>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6"/>
          <p:cNvSpPr/>
          <p:nvPr/>
        </p:nvSpPr>
        <p:spPr>
          <a:xfrm flipH="1">
            <a:off x="5048769" y="3222575"/>
            <a:ext cx="852600" cy="837000"/>
          </a:xfrm>
          <a:prstGeom prst="pie">
            <a:avLst>
              <a:gd name="adj1" fmla="val 11987081"/>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69"/>
          <p:cNvSpPr/>
          <p:nvPr/>
        </p:nvSpPr>
        <p:spPr>
          <a:xfrm rot="545578">
            <a:off x="661999" y="1999020"/>
            <a:ext cx="3527023" cy="172385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9"/>
          <p:cNvSpPr/>
          <p:nvPr/>
        </p:nvSpPr>
        <p:spPr>
          <a:xfrm>
            <a:off x="811525" y="922500"/>
            <a:ext cx="3298500" cy="32985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217" name="Google Shape;1217;p69"/>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hlink"/>
              </a:buClr>
              <a:buSzPts val="1100"/>
              <a:buFont typeface="Arial"/>
              <a:buNone/>
            </a:pPr>
            <a:r>
              <a:rPr lang="en" sz="2000" b="1">
                <a:latin typeface="Syne"/>
                <a:ea typeface="Syne"/>
                <a:cs typeface="Syne"/>
                <a:sym typeface="Syne"/>
              </a:rPr>
              <a:t>Do you have any questions?</a:t>
            </a:r>
            <a:endParaRPr sz="2000" b="1">
              <a:latin typeface="Syne"/>
              <a:ea typeface="Syne"/>
              <a:cs typeface="Syne"/>
              <a:sym typeface="Syne"/>
            </a:endParaRPr>
          </a:p>
          <a:p>
            <a:pPr marL="0" lvl="0" indent="0" algn="r" rtl="0">
              <a:spcBef>
                <a:spcPts val="1000"/>
              </a:spcBef>
              <a:spcAft>
                <a:spcPts val="0"/>
              </a:spcAft>
              <a:buClr>
                <a:schemeClr val="hlink"/>
              </a:buClr>
              <a:buSzPts val="1100"/>
              <a:buFont typeface="Arial"/>
              <a:buNone/>
            </a:pPr>
            <a:r>
              <a:rPr lang="en"/>
              <a:t>youremail@freepik.com </a:t>
            </a:r>
            <a:endParaRPr/>
          </a:p>
          <a:p>
            <a:pPr marL="0" lvl="0" indent="0" algn="r" rtl="0">
              <a:spcBef>
                <a:spcPts val="0"/>
              </a:spcBef>
              <a:spcAft>
                <a:spcPts val="0"/>
              </a:spcAft>
              <a:buClr>
                <a:schemeClr val="hlink"/>
              </a:buClr>
              <a:buSzPts val="1100"/>
              <a:buFont typeface="Arial"/>
              <a:buNone/>
            </a:pPr>
            <a:r>
              <a:rPr lang="en"/>
              <a:t>+91  620 421 838 </a:t>
            </a:r>
            <a:endParaRPr/>
          </a:p>
          <a:p>
            <a:pPr marL="0" lvl="0" indent="0" algn="r" rtl="0">
              <a:spcBef>
                <a:spcPts val="0"/>
              </a:spcBef>
              <a:spcAft>
                <a:spcPts val="0"/>
              </a:spcAft>
              <a:buNone/>
            </a:pPr>
            <a:r>
              <a:rPr lang="en"/>
              <a:t>yourwebsite.com</a:t>
            </a:r>
            <a:endParaRPr/>
          </a:p>
        </p:txBody>
      </p:sp>
      <p:sp>
        <p:nvSpPr>
          <p:cNvPr id="1218" name="Google Shape;1218;p69"/>
          <p:cNvSpPr txBox="1"/>
          <p:nvPr/>
        </p:nvSpPr>
        <p:spPr>
          <a:xfrm>
            <a:off x="4933925" y="4278471"/>
            <a:ext cx="3000000" cy="28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19" name="Google Shape;1219;p69"/>
          <p:cNvGrpSpPr/>
          <p:nvPr/>
        </p:nvGrpSpPr>
        <p:grpSpPr>
          <a:xfrm>
            <a:off x="7800265" y="400700"/>
            <a:ext cx="630510" cy="363000"/>
            <a:chOff x="7800265" y="358000"/>
            <a:chExt cx="630510" cy="363000"/>
          </a:xfrm>
        </p:grpSpPr>
        <p:sp>
          <p:nvSpPr>
            <p:cNvPr id="1220" name="Google Shape;1220;p69"/>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9"/>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9"/>
          <p:cNvGrpSpPr/>
          <p:nvPr/>
        </p:nvGrpSpPr>
        <p:grpSpPr>
          <a:xfrm>
            <a:off x="5854696" y="3069688"/>
            <a:ext cx="387681" cy="387661"/>
            <a:chOff x="266768" y="1721375"/>
            <a:chExt cx="397907" cy="397887"/>
          </a:xfrm>
        </p:grpSpPr>
        <p:sp>
          <p:nvSpPr>
            <p:cNvPr id="1223" name="Google Shape;1223;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69"/>
          <p:cNvGrpSpPr/>
          <p:nvPr/>
        </p:nvGrpSpPr>
        <p:grpSpPr>
          <a:xfrm>
            <a:off x="6916817" y="3069688"/>
            <a:ext cx="387661" cy="387661"/>
            <a:chOff x="1379798" y="1723250"/>
            <a:chExt cx="397887" cy="397887"/>
          </a:xfrm>
        </p:grpSpPr>
        <p:sp>
          <p:nvSpPr>
            <p:cNvPr id="1226" name="Google Shape;1226;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69"/>
          <p:cNvGrpSpPr/>
          <p:nvPr/>
        </p:nvGrpSpPr>
        <p:grpSpPr>
          <a:xfrm>
            <a:off x="6385777" y="3069688"/>
            <a:ext cx="387641" cy="387661"/>
            <a:chOff x="864491" y="1723250"/>
            <a:chExt cx="397866" cy="397887"/>
          </a:xfrm>
        </p:grpSpPr>
        <p:sp>
          <p:nvSpPr>
            <p:cNvPr id="1231" name="Google Shape;1231;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69"/>
          <p:cNvGrpSpPr/>
          <p:nvPr/>
        </p:nvGrpSpPr>
        <p:grpSpPr>
          <a:xfrm>
            <a:off x="7447879" y="3069035"/>
            <a:ext cx="388966" cy="388966"/>
            <a:chOff x="1190625" y="238125"/>
            <a:chExt cx="5235075" cy="5235075"/>
          </a:xfrm>
        </p:grpSpPr>
        <p:sp>
          <p:nvSpPr>
            <p:cNvPr id="1235" name="Google Shape;1235;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316" name="Google Shape;316;p3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04800" algn="l" rtl="0">
              <a:spcBef>
                <a:spcPts val="0"/>
              </a:spcBef>
              <a:spcAft>
                <a:spcPts val="0"/>
              </a:spcAft>
              <a:buSzPts val="1200"/>
              <a:buAutoNum type="arabicPeriod"/>
            </a:pPr>
            <a:r>
              <a:rPr lang="en"/>
              <a:t>A slide structure based on an presentation for education,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SzPts val="1200"/>
              <a:buAutoNum type="arabicPeriod"/>
            </a:pPr>
            <a:r>
              <a:rPr lang="en"/>
              <a:t>To view this template in PowerPoint with the correct fonts, download and install on your computer the </a:t>
            </a:r>
            <a:r>
              <a:rPr lang="en" b="1">
                <a:uFill>
                  <a:noFill/>
                </a:uFill>
                <a:hlinkClick r:id="rId6" action="ppaction://hlinksldjump"/>
              </a:rPr>
              <a:t>fonts that we have used</a:t>
            </a:r>
            <a:r>
              <a:rPr lang="en"/>
              <a:t>. You can learn how to download and install fonts </a:t>
            </a:r>
            <a:r>
              <a:rPr lang="en" b="1">
                <a:uFill>
                  <a:noFill/>
                </a:uFill>
                <a:hlinkClick r:id="rId7"/>
              </a:rPr>
              <a:t>here</a:t>
            </a:r>
            <a:r>
              <a:rPr lang="en" b="1"/>
              <a:t>.</a:t>
            </a:r>
            <a:endParaRPr b="1"/>
          </a:p>
          <a:p>
            <a:pPr marL="457200" lvl="0" indent="-304800" algn="l" rtl="0">
              <a:spcBef>
                <a:spcPts val="0"/>
              </a:spcBef>
              <a:spcAft>
                <a:spcPts val="0"/>
              </a:spcAft>
              <a:buSzPts val="1200"/>
              <a:buAutoNum type="arabicPeriod"/>
            </a:pPr>
            <a:r>
              <a:rPr lang="en"/>
              <a:t>An assortment of graphic resources that are suitable for use in the presentation can be found in the </a:t>
            </a:r>
            <a:r>
              <a:rPr lang="en" b="1">
                <a:uFill>
                  <a:noFill/>
                </a:uFill>
                <a:hlinkClick r:id="rId8" action="ppaction://hlinksldjump"/>
              </a:rPr>
              <a:t>alternative resources slide</a:t>
            </a:r>
            <a:r>
              <a:rPr lang="en"/>
              <a:t>.</a:t>
            </a:r>
            <a:endParaRPr/>
          </a:p>
          <a:p>
            <a:pPr marL="457200" lvl="0" indent="-304800" algn="l" rtl="0">
              <a:spcBef>
                <a:spcPts val="0"/>
              </a:spcBef>
              <a:spcAft>
                <a:spcPts val="0"/>
              </a:spcAft>
              <a:buSzPts val="1200"/>
              <a:buAutoNum type="arabicPeriod"/>
            </a:pPr>
            <a:r>
              <a:rPr lang="en"/>
              <a:t>A </a:t>
            </a:r>
            <a:r>
              <a:rPr lang="en" b="1">
                <a:uFill>
                  <a:noFill/>
                </a:uFill>
                <a:hlinkClick r:id="rId9" action="ppaction://hlinksldjump"/>
              </a:rPr>
              <a:t>thanks </a:t>
            </a:r>
            <a:r>
              <a:rPr lang="en"/>
              <a:t>slide, which you must keep so that proper credits for our design are given.</a:t>
            </a:r>
            <a:endParaRPr/>
          </a:p>
          <a:p>
            <a:pPr marL="457200" lvl="0" indent="-304800" algn="l" rtl="0">
              <a:spcBef>
                <a:spcPts val="0"/>
              </a:spcBef>
              <a:spcAft>
                <a:spcPts val="0"/>
              </a:spcAft>
              <a:buSzPts val="1200"/>
              <a:buAutoNum type="arabicPeriod"/>
            </a:pPr>
            <a:r>
              <a:rPr lang="en"/>
              <a:t>A </a:t>
            </a:r>
            <a:r>
              <a:rPr lang="en" b="1">
                <a:uFill>
                  <a:noFill/>
                </a:uFill>
                <a:hlinkClick r:id="rId10" action="ppaction://hlinksldjump"/>
              </a:rPr>
              <a:t>resources </a:t>
            </a:r>
            <a:r>
              <a:rPr lang="en"/>
              <a:t>slide, where you’ll find links to all the elements used in the template.</a:t>
            </a:r>
            <a:endParaRPr/>
          </a:p>
          <a:p>
            <a:pPr marL="457200" lvl="0" indent="-304800" algn="l" rtl="0">
              <a:spcBef>
                <a:spcPts val="0"/>
              </a:spcBef>
              <a:spcAft>
                <a:spcPts val="0"/>
              </a:spcAft>
              <a:buSzPts val="1200"/>
              <a:buAutoNum type="arabicPeriod"/>
            </a:pPr>
            <a:r>
              <a:rPr lang="en" b="1">
                <a:uFill>
                  <a:noFill/>
                </a:uFill>
                <a:hlinkClick r:id="rId11" action="ppaction://hlinksldjump"/>
              </a:rPr>
              <a:t>Instructions for use</a:t>
            </a:r>
            <a:r>
              <a:rPr lang="en"/>
              <a:t>.</a:t>
            </a:r>
            <a:endParaRPr/>
          </a:p>
          <a:p>
            <a:pPr marL="457200" lvl="0" indent="-304800" algn="l" rtl="0">
              <a:spcBef>
                <a:spcPts val="0"/>
              </a:spcBef>
              <a:spcAft>
                <a:spcPts val="0"/>
              </a:spcAft>
              <a:buSzPts val="1200"/>
              <a:buAutoNum type="arabicPeriod"/>
            </a:pPr>
            <a:r>
              <a:rPr lang="en"/>
              <a:t>Final slides with:</a:t>
            </a:r>
            <a:endParaRPr/>
          </a:p>
          <a:p>
            <a:pPr marL="914400" lvl="0" indent="-304800" algn="l" rtl="0">
              <a:spcBef>
                <a:spcPts val="0"/>
              </a:spcBef>
              <a:spcAft>
                <a:spcPts val="0"/>
              </a:spcAft>
              <a:buSzPts val="1200"/>
              <a:buChar char="●"/>
            </a:pPr>
            <a:r>
              <a:rPr lang="en"/>
              <a:t>The</a:t>
            </a:r>
            <a:r>
              <a:rPr lang="en" b="1">
                <a:uFill>
                  <a:noFill/>
                </a:uFill>
                <a:hlinkClick r:id="rId6" action="ppaction://hlinksldjump"/>
              </a:rPr>
              <a:t> fonts and colors</a:t>
            </a:r>
            <a:r>
              <a:rPr lang="en"/>
              <a:t> used in the template.</a:t>
            </a:r>
            <a:endParaRPr/>
          </a:p>
          <a:p>
            <a:pPr marL="914400" lvl="0" indent="-304800" algn="l" rtl="0">
              <a:spcBef>
                <a:spcPts val="0"/>
              </a:spcBef>
              <a:spcAft>
                <a:spcPts val="0"/>
              </a:spcAft>
              <a:buSzPts val="1200"/>
              <a:buChar char="●"/>
            </a:pPr>
            <a:r>
              <a:rPr lang="en"/>
              <a:t>A selection of </a:t>
            </a:r>
            <a:r>
              <a:rPr lang="en" b="1">
                <a:uFill>
                  <a:noFill/>
                </a:uFill>
                <a:hlinkClick r:id="rId12" action="ppaction://hlinksldjump"/>
              </a:rPr>
              <a:t>illustrations</a:t>
            </a:r>
            <a:r>
              <a:rPr lang="en"/>
              <a:t>. You can also customize and animate them as you wish with the online editor. Visit </a:t>
            </a:r>
            <a:r>
              <a:rPr lang="en" b="1">
                <a:uFill>
                  <a:noFill/>
                </a:uFill>
                <a:hlinkClick r:id="rId13"/>
              </a:rPr>
              <a:t>Storyset</a:t>
            </a:r>
            <a:r>
              <a:rPr lang="en"/>
              <a:t> to find more. </a:t>
            </a:r>
            <a:endParaRPr/>
          </a:p>
          <a:p>
            <a:pPr marL="914400" lvl="0" indent="-304800" algn="l" rtl="0">
              <a:spcBef>
                <a:spcPts val="0"/>
              </a:spcBef>
              <a:spcAft>
                <a:spcPts val="0"/>
              </a:spcAft>
              <a:buSzPts val="1200"/>
              <a:buChar char="●"/>
            </a:pPr>
            <a:r>
              <a:rPr lang="en"/>
              <a:t>More</a:t>
            </a:r>
            <a:r>
              <a:rPr lang="en" b="1">
                <a:uFill>
                  <a:noFill/>
                </a:uFill>
                <a:hlinkClick r:id="rId14" action="ppaction://hlinksldjump"/>
              </a:rPr>
              <a:t> infographic resources</a:t>
            </a:r>
            <a:r>
              <a:rPr lang="en"/>
              <a:t>, whose size and color can be edited. </a:t>
            </a:r>
            <a:endParaRPr/>
          </a:p>
          <a:p>
            <a:pPr marL="914400" lvl="0" indent="-304800" algn="l" rtl="0">
              <a:spcBef>
                <a:spcPts val="0"/>
              </a:spcBef>
              <a:spcAft>
                <a:spcPts val="0"/>
              </a:spcAft>
              <a:buSzPts val="1200"/>
              <a:buChar char="●"/>
            </a:pPr>
            <a:r>
              <a:rPr lang="en"/>
              <a:t>Sets of </a:t>
            </a:r>
            <a:r>
              <a:rPr lang="en" b="1">
                <a:uFill>
                  <a:noFill/>
                </a:uFill>
                <a:hlinkClick r:id="rId15" action="ppaction://hlinksldjump"/>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0"/>
              </a:spcBef>
              <a:spcAft>
                <a:spcPts val="0"/>
              </a:spcAft>
              <a:buNone/>
            </a:pPr>
            <a:r>
              <a:rPr lang="en"/>
              <a:t>You can delete this slide when you’re done editing the presentation.</a:t>
            </a:r>
            <a:endParaRPr/>
          </a:p>
        </p:txBody>
      </p:sp>
      <p:grpSp>
        <p:nvGrpSpPr>
          <p:cNvPr id="317" name="Google Shape;317;p36"/>
          <p:cNvGrpSpPr/>
          <p:nvPr/>
        </p:nvGrpSpPr>
        <p:grpSpPr>
          <a:xfrm>
            <a:off x="7793490" y="445025"/>
            <a:ext cx="630510" cy="363000"/>
            <a:chOff x="7800265" y="358000"/>
            <a:chExt cx="630510" cy="363000"/>
          </a:xfrm>
        </p:grpSpPr>
        <p:sp>
          <p:nvSpPr>
            <p:cNvPr id="318" name="Google Shape;318;p36"/>
            <p:cNvSpPr/>
            <p:nvPr/>
          </p:nvSpPr>
          <p:spPr>
            <a:xfrm rot="10800000">
              <a:off x="806777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rot="10800000">
              <a:off x="780026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23"/>
        <p:cNvGrpSpPr/>
        <p:nvPr/>
      </p:nvGrpSpPr>
      <p:grpSpPr>
        <a:xfrm>
          <a:off x="0" y="0"/>
          <a:ext cx="0" cy="0"/>
          <a:chOff x="0" y="0"/>
          <a:chExt cx="0" cy="0"/>
        </a:xfrm>
      </p:grpSpPr>
      <p:sp>
        <p:nvSpPr>
          <p:cNvPr id="324" name="Google Shape;324;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Whoa!</a:t>
            </a:r>
            <a:endParaRPr/>
          </a:p>
        </p:txBody>
      </p:sp>
      <p:sp>
        <p:nvSpPr>
          <p:cNvPr id="325" name="Google Shape;325;p37"/>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grpSp>
        <p:nvGrpSpPr>
          <p:cNvPr id="326" name="Google Shape;326;p37"/>
          <p:cNvGrpSpPr/>
          <p:nvPr/>
        </p:nvGrpSpPr>
        <p:grpSpPr>
          <a:xfrm>
            <a:off x="7800265" y="400700"/>
            <a:ext cx="630510" cy="363000"/>
            <a:chOff x="7800265" y="358000"/>
            <a:chExt cx="630510" cy="363000"/>
          </a:xfrm>
        </p:grpSpPr>
        <p:sp>
          <p:nvSpPr>
            <p:cNvPr id="327" name="Google Shape;327;p37"/>
            <p:cNvSpPr/>
            <p:nvPr/>
          </p:nvSpPr>
          <p:spPr>
            <a:xfrm rot="10800000">
              <a:off x="806777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rot="10800000">
              <a:off x="780026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7"/>
          <p:cNvSpPr/>
          <p:nvPr/>
        </p:nvSpPr>
        <p:spPr>
          <a:xfrm rot="-545669" flipH="1">
            <a:off x="1115599" y="2791909"/>
            <a:ext cx="3065233" cy="1498117"/>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flipH="1">
            <a:off x="784360" y="1174700"/>
            <a:ext cx="2866500" cy="2866500"/>
          </a:xfrm>
          <a:prstGeom prst="ellipse">
            <a:avLst/>
          </a:prstGeom>
          <a:gradFill>
            <a:gsLst>
              <a:gs pos="0">
                <a:schemeClr val="dk2"/>
              </a:gs>
              <a:gs pos="68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EAAEFF"/>
        </a:solidFill>
        <a:effectLst/>
      </p:bgPr>
    </p:bg>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Principles</a:t>
            </a:r>
            <a:endParaRPr/>
          </a:p>
        </p:txBody>
      </p:sp>
      <p:sp>
        <p:nvSpPr>
          <p:cNvPr id="336" name="Google Shape;336;p3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37" name="Google Shape;337;p38"/>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sp>
        <p:nvSpPr>
          <p:cNvPr id="338" name="Google Shape;338;p38"/>
          <p:cNvSpPr/>
          <p:nvPr/>
        </p:nvSpPr>
        <p:spPr>
          <a:xfrm>
            <a:off x="4899800" y="985025"/>
            <a:ext cx="3778800" cy="3778800"/>
          </a:xfrm>
          <a:prstGeom prst="ellipse">
            <a:avLst/>
          </a:prstGeom>
          <a:gradFill>
            <a:gsLst>
              <a:gs pos="0">
                <a:schemeClr val="lt1"/>
              </a:gs>
              <a:gs pos="4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38"/>
          <p:cNvGrpSpPr/>
          <p:nvPr/>
        </p:nvGrpSpPr>
        <p:grpSpPr>
          <a:xfrm>
            <a:off x="7800265" y="400700"/>
            <a:ext cx="630510" cy="363000"/>
            <a:chOff x="7800265" y="358000"/>
            <a:chExt cx="630510" cy="363000"/>
          </a:xfrm>
        </p:grpSpPr>
        <p:sp>
          <p:nvSpPr>
            <p:cNvPr id="340" name="Google Shape;340;p38"/>
            <p:cNvSpPr/>
            <p:nvPr/>
          </p:nvSpPr>
          <p:spPr>
            <a:xfrm rot="10800000">
              <a:off x="806777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rot="10800000">
              <a:off x="780026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8"/>
          <p:cNvSpPr/>
          <p:nvPr/>
        </p:nvSpPr>
        <p:spPr>
          <a:xfrm rot="1261804">
            <a:off x="4830142" y="2522041"/>
            <a:ext cx="3649913" cy="1784119"/>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8"/>
          <p:cNvGrpSpPr/>
          <p:nvPr/>
        </p:nvGrpSpPr>
        <p:grpSpPr>
          <a:xfrm>
            <a:off x="873300" y="1871550"/>
            <a:ext cx="111300" cy="175200"/>
            <a:chOff x="944300" y="334800"/>
            <a:chExt cx="111300" cy="175200"/>
          </a:xfrm>
        </p:grpSpPr>
        <p:sp>
          <p:nvSpPr>
            <p:cNvPr id="344" name="Google Shape;344;p3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38"/>
            <p:cNvCxnSpPr>
              <a:stCxn id="344" idx="1"/>
            </p:cNvCxnSpPr>
            <p:nvPr/>
          </p:nvCxnSpPr>
          <p:spPr>
            <a:xfrm rot="10800000">
              <a:off x="999950" y="334800"/>
              <a:ext cx="0" cy="1752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81"/>
        <p:cNvGrpSpPr/>
        <p:nvPr/>
      </p:nvGrpSpPr>
      <p:grpSpPr>
        <a:xfrm>
          <a:off x="0" y="0"/>
          <a:ext cx="0" cy="0"/>
          <a:chOff x="0" y="0"/>
          <a:chExt cx="0" cy="0"/>
        </a:xfrm>
      </p:grpSpPr>
      <p:sp>
        <p:nvSpPr>
          <p:cNvPr id="382" name="Google Shape;382;p40"/>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a:solidFill>
                  <a:schemeClr val="dk2"/>
                </a:solidFill>
              </a:rPr>
              <a:t>Do you know what helps you make your point clear? Lists like this one:</a:t>
            </a:r>
            <a:endParaRPr>
              <a:solidFill>
                <a:schemeClr val="dk2"/>
              </a:solidFill>
            </a:endParaRPr>
          </a:p>
          <a:p>
            <a:pPr marL="457200" lvl="0" indent="-317500" algn="l" rtl="0">
              <a:spcBef>
                <a:spcPts val="1000"/>
              </a:spcBef>
              <a:spcAft>
                <a:spcPts val="0"/>
              </a:spcAft>
              <a:buClr>
                <a:schemeClr val="dk2"/>
              </a:buClr>
              <a:buSzPts val="1400"/>
              <a:buChar char="●"/>
            </a:pPr>
            <a:r>
              <a:rPr lang="en">
                <a:solidFill>
                  <a:schemeClr val="dk2"/>
                </a:solidFill>
              </a:rPr>
              <a:t>They’re simple </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You can organize your ideas clearly</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You’ll never forget to buy milk!</a:t>
            </a:r>
            <a:endParaRPr>
              <a:solidFill>
                <a:schemeClr val="dk2"/>
              </a:solidFill>
            </a:endParaRPr>
          </a:p>
          <a:p>
            <a:pPr marL="0" lvl="0" indent="0" algn="l" rtl="0">
              <a:spcBef>
                <a:spcPts val="1000"/>
              </a:spcBef>
              <a:spcAft>
                <a:spcPts val="0"/>
              </a:spcAft>
              <a:buNone/>
            </a:pPr>
            <a:r>
              <a:rPr lang="en">
                <a:solidFill>
                  <a:schemeClr val="dk2"/>
                </a:solidFill>
              </a:rPr>
              <a:t>And the most important thing: the audience won’t miss the point of your presentation</a:t>
            </a:r>
            <a:endParaRPr>
              <a:solidFill>
                <a:schemeClr val="dk2"/>
              </a:solidFill>
            </a:endParaRPr>
          </a:p>
        </p:txBody>
      </p:sp>
      <p:sp>
        <p:nvSpPr>
          <p:cNvPr id="383" name="Google Shape;383;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this topic about?</a:t>
            </a:r>
            <a:endParaRPr/>
          </a:p>
        </p:txBody>
      </p:sp>
      <p:sp>
        <p:nvSpPr>
          <p:cNvPr id="384" name="Google Shape;384;p40"/>
          <p:cNvSpPr/>
          <p:nvPr/>
        </p:nvSpPr>
        <p:spPr>
          <a:xfrm>
            <a:off x="543725" y="682350"/>
            <a:ext cx="3778800" cy="3778800"/>
          </a:xfrm>
          <a:prstGeom prst="ellipse">
            <a:avLst/>
          </a:prstGeom>
          <a:gradFill>
            <a:gsLst>
              <a:gs pos="0">
                <a:schemeClr val="dk2"/>
              </a:gs>
              <a:gs pos="4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40"/>
          <p:cNvGrpSpPr/>
          <p:nvPr/>
        </p:nvGrpSpPr>
        <p:grpSpPr>
          <a:xfrm>
            <a:off x="7800265" y="400700"/>
            <a:ext cx="630510" cy="363000"/>
            <a:chOff x="7800265" y="358000"/>
            <a:chExt cx="630510" cy="363000"/>
          </a:xfrm>
        </p:grpSpPr>
        <p:sp>
          <p:nvSpPr>
            <p:cNvPr id="386" name="Google Shape;386;p40"/>
            <p:cNvSpPr/>
            <p:nvPr/>
          </p:nvSpPr>
          <p:spPr>
            <a:xfrm rot="10800000">
              <a:off x="806777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rot="10800000">
              <a:off x="780026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40"/>
          <p:cNvSpPr/>
          <p:nvPr/>
        </p:nvSpPr>
        <p:spPr>
          <a:xfrm rot="-9899983">
            <a:off x="451726" y="2345589"/>
            <a:ext cx="3649974" cy="178398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92"/>
        <p:cNvGrpSpPr/>
        <p:nvPr/>
      </p:nvGrpSpPr>
      <p:grpSpPr>
        <a:xfrm>
          <a:off x="0" y="0"/>
          <a:ext cx="0" cy="0"/>
          <a:chOff x="0" y="0"/>
          <a:chExt cx="0" cy="0"/>
        </a:xfrm>
      </p:grpSpPr>
      <p:sp>
        <p:nvSpPr>
          <p:cNvPr id="393" name="Google Shape;393;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Vs. Solution</a:t>
            </a:r>
            <a:endParaRPr/>
          </a:p>
        </p:txBody>
      </p:sp>
      <p:sp>
        <p:nvSpPr>
          <p:cNvPr id="395" name="Google Shape;395;p4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394" name="Google Shape;394;p4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396" name="Google Shape;396;p41"/>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a:t>
            </a:r>
            <a:endParaRPr/>
          </a:p>
        </p:txBody>
      </p:sp>
      <p:sp>
        <p:nvSpPr>
          <p:cNvPr id="397" name="Google Shape;397;p41"/>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grpSp>
        <p:nvGrpSpPr>
          <p:cNvPr id="398" name="Google Shape;398;p41"/>
          <p:cNvGrpSpPr/>
          <p:nvPr/>
        </p:nvGrpSpPr>
        <p:grpSpPr>
          <a:xfrm>
            <a:off x="2944821" y="2301500"/>
            <a:ext cx="111300" cy="175200"/>
            <a:chOff x="944300" y="334800"/>
            <a:chExt cx="111300" cy="175200"/>
          </a:xfrm>
        </p:grpSpPr>
        <p:sp>
          <p:nvSpPr>
            <p:cNvPr id="399" name="Google Shape;399;p41"/>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41"/>
            <p:cNvCxnSpPr>
              <a:stCxn id="399" idx="1"/>
            </p:cNvCxnSpPr>
            <p:nvPr/>
          </p:nvCxnSpPr>
          <p:spPr>
            <a:xfrm rot="10800000">
              <a:off x="999950" y="334800"/>
              <a:ext cx="0" cy="175200"/>
            </a:xfrm>
            <a:prstGeom prst="straightConnector1">
              <a:avLst/>
            </a:prstGeom>
            <a:noFill/>
            <a:ln w="9525" cap="flat" cmpd="sng">
              <a:solidFill>
                <a:schemeClr val="lt1"/>
              </a:solidFill>
              <a:prstDash val="solid"/>
              <a:round/>
              <a:headEnd type="none" w="med" len="med"/>
              <a:tailEnd type="none" w="med" len="med"/>
            </a:ln>
          </p:spPr>
        </p:cxnSp>
      </p:grpSp>
      <p:grpSp>
        <p:nvGrpSpPr>
          <p:cNvPr id="401" name="Google Shape;401;p41"/>
          <p:cNvGrpSpPr/>
          <p:nvPr/>
        </p:nvGrpSpPr>
        <p:grpSpPr>
          <a:xfrm>
            <a:off x="6087879" y="2301500"/>
            <a:ext cx="111300" cy="175200"/>
            <a:chOff x="944300" y="334800"/>
            <a:chExt cx="111300" cy="175200"/>
          </a:xfrm>
        </p:grpSpPr>
        <p:sp>
          <p:nvSpPr>
            <p:cNvPr id="402" name="Google Shape;402;p41"/>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41"/>
            <p:cNvCxnSpPr>
              <a:stCxn id="402" idx="1"/>
            </p:cNvCxnSpPr>
            <p:nvPr/>
          </p:nvCxnSpPr>
          <p:spPr>
            <a:xfrm rot="10800000">
              <a:off x="999950" y="334800"/>
              <a:ext cx="0" cy="175200"/>
            </a:xfrm>
            <a:prstGeom prst="straightConnector1">
              <a:avLst/>
            </a:prstGeom>
            <a:noFill/>
            <a:ln w="9525" cap="flat" cmpd="sng">
              <a:solidFill>
                <a:schemeClr val="lt1"/>
              </a:solidFill>
              <a:prstDash val="solid"/>
              <a:round/>
              <a:headEnd type="none" w="med" len="med"/>
              <a:tailEnd type="none" w="med" len="med"/>
            </a:ln>
          </p:spPr>
        </p:cxnSp>
      </p:grpSp>
      <p:grpSp>
        <p:nvGrpSpPr>
          <p:cNvPr id="404" name="Google Shape;404;p41"/>
          <p:cNvGrpSpPr/>
          <p:nvPr/>
        </p:nvGrpSpPr>
        <p:grpSpPr>
          <a:xfrm>
            <a:off x="7800265" y="400700"/>
            <a:ext cx="630510" cy="363000"/>
            <a:chOff x="7800265" y="358000"/>
            <a:chExt cx="630510" cy="363000"/>
          </a:xfrm>
        </p:grpSpPr>
        <p:sp>
          <p:nvSpPr>
            <p:cNvPr id="405" name="Google Shape;405;p41"/>
            <p:cNvSpPr/>
            <p:nvPr/>
          </p:nvSpPr>
          <p:spPr>
            <a:xfrm rot="10800000">
              <a:off x="806777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rot="10800000">
              <a:off x="780026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41"/>
          <p:cNvGrpSpPr/>
          <p:nvPr/>
        </p:nvGrpSpPr>
        <p:grpSpPr>
          <a:xfrm>
            <a:off x="2813321" y="1676763"/>
            <a:ext cx="374300" cy="374325"/>
            <a:chOff x="1752863" y="3773650"/>
            <a:chExt cx="374300" cy="374325"/>
          </a:xfrm>
        </p:grpSpPr>
        <p:sp>
          <p:nvSpPr>
            <p:cNvPr id="408" name="Google Shape;408;p41"/>
            <p:cNvSpPr/>
            <p:nvPr/>
          </p:nvSpPr>
          <p:spPr>
            <a:xfrm>
              <a:off x="1951138" y="3773650"/>
              <a:ext cx="176025" cy="374325"/>
            </a:xfrm>
            <a:custGeom>
              <a:avLst/>
              <a:gdLst/>
              <a:ahLst/>
              <a:cxnLst/>
              <a:rect l="l" t="t" r="r" b="b"/>
              <a:pathLst>
                <a:path w="7041" h="14973" extrusionOk="0">
                  <a:moveTo>
                    <a:pt x="4177" y="0"/>
                  </a:moveTo>
                  <a:cubicBezTo>
                    <a:pt x="3918" y="0"/>
                    <a:pt x="3691" y="211"/>
                    <a:pt x="3691" y="486"/>
                  </a:cubicBezTo>
                  <a:lnTo>
                    <a:pt x="3691" y="5924"/>
                  </a:lnTo>
                  <a:lnTo>
                    <a:pt x="2817" y="5924"/>
                  </a:lnTo>
                  <a:lnTo>
                    <a:pt x="2817" y="1733"/>
                  </a:lnTo>
                  <a:cubicBezTo>
                    <a:pt x="2817" y="1474"/>
                    <a:pt x="2606" y="1247"/>
                    <a:pt x="2331" y="1247"/>
                  </a:cubicBezTo>
                  <a:cubicBezTo>
                    <a:pt x="2056" y="1247"/>
                    <a:pt x="1846" y="1474"/>
                    <a:pt x="1846" y="1733"/>
                  </a:cubicBezTo>
                  <a:lnTo>
                    <a:pt x="1846" y="5924"/>
                  </a:lnTo>
                  <a:lnTo>
                    <a:pt x="972" y="5924"/>
                  </a:lnTo>
                  <a:lnTo>
                    <a:pt x="972" y="3691"/>
                  </a:lnTo>
                  <a:cubicBezTo>
                    <a:pt x="972" y="3561"/>
                    <a:pt x="907" y="3432"/>
                    <a:pt x="810" y="3335"/>
                  </a:cubicBezTo>
                  <a:cubicBezTo>
                    <a:pt x="713" y="3254"/>
                    <a:pt x="583" y="3205"/>
                    <a:pt x="437" y="3205"/>
                  </a:cubicBezTo>
                  <a:cubicBezTo>
                    <a:pt x="195" y="3237"/>
                    <a:pt x="1" y="3448"/>
                    <a:pt x="1" y="3723"/>
                  </a:cubicBezTo>
                  <a:lnTo>
                    <a:pt x="1" y="10085"/>
                  </a:lnTo>
                  <a:cubicBezTo>
                    <a:pt x="1" y="10909"/>
                    <a:pt x="308" y="11703"/>
                    <a:pt x="890" y="12301"/>
                  </a:cubicBezTo>
                  <a:lnTo>
                    <a:pt x="1749" y="13175"/>
                  </a:lnTo>
                  <a:lnTo>
                    <a:pt x="1749" y="14973"/>
                  </a:lnTo>
                  <a:lnTo>
                    <a:pt x="5455" y="14973"/>
                  </a:lnTo>
                  <a:lnTo>
                    <a:pt x="5455" y="13143"/>
                  </a:lnTo>
                  <a:lnTo>
                    <a:pt x="6296" y="11848"/>
                  </a:lnTo>
                  <a:cubicBezTo>
                    <a:pt x="6782" y="11088"/>
                    <a:pt x="7041" y="10230"/>
                    <a:pt x="7041" y="9340"/>
                  </a:cubicBezTo>
                  <a:lnTo>
                    <a:pt x="7041" y="6960"/>
                  </a:lnTo>
                  <a:cubicBezTo>
                    <a:pt x="7041" y="6815"/>
                    <a:pt x="6976" y="6686"/>
                    <a:pt x="6879" y="6589"/>
                  </a:cubicBezTo>
                  <a:cubicBezTo>
                    <a:pt x="6780" y="6488"/>
                    <a:pt x="6668" y="6439"/>
                    <a:pt x="6543" y="6439"/>
                  </a:cubicBezTo>
                  <a:cubicBezTo>
                    <a:pt x="6526" y="6439"/>
                    <a:pt x="6508" y="6440"/>
                    <a:pt x="6490" y="6442"/>
                  </a:cubicBezTo>
                  <a:cubicBezTo>
                    <a:pt x="6216" y="6459"/>
                    <a:pt x="6022" y="6701"/>
                    <a:pt x="6022" y="6977"/>
                  </a:cubicBezTo>
                  <a:lnTo>
                    <a:pt x="6022" y="9016"/>
                  </a:lnTo>
                  <a:lnTo>
                    <a:pt x="4759" y="9016"/>
                  </a:lnTo>
                  <a:cubicBezTo>
                    <a:pt x="4548" y="9016"/>
                    <a:pt x="4127" y="9097"/>
                    <a:pt x="3739" y="9582"/>
                  </a:cubicBezTo>
                  <a:cubicBezTo>
                    <a:pt x="3448" y="9938"/>
                    <a:pt x="3270" y="10408"/>
                    <a:pt x="3270" y="10845"/>
                  </a:cubicBezTo>
                  <a:lnTo>
                    <a:pt x="2396" y="10845"/>
                  </a:lnTo>
                  <a:cubicBezTo>
                    <a:pt x="2396" y="10214"/>
                    <a:pt x="2638" y="9550"/>
                    <a:pt x="3059" y="9032"/>
                  </a:cubicBezTo>
                  <a:cubicBezTo>
                    <a:pt x="3512" y="8449"/>
                    <a:pt x="4127" y="8142"/>
                    <a:pt x="4759" y="8142"/>
                  </a:cubicBezTo>
                  <a:lnTo>
                    <a:pt x="5131" y="8142"/>
                  </a:lnTo>
                  <a:lnTo>
                    <a:pt x="5131" y="6977"/>
                  </a:lnTo>
                  <a:cubicBezTo>
                    <a:pt x="5131" y="6248"/>
                    <a:pt x="5698" y="5617"/>
                    <a:pt x="6426" y="5568"/>
                  </a:cubicBezTo>
                  <a:lnTo>
                    <a:pt x="6523" y="5568"/>
                  </a:lnTo>
                  <a:lnTo>
                    <a:pt x="6523" y="1910"/>
                  </a:lnTo>
                  <a:cubicBezTo>
                    <a:pt x="6523" y="1651"/>
                    <a:pt x="6296" y="1425"/>
                    <a:pt x="6037" y="1425"/>
                  </a:cubicBezTo>
                  <a:cubicBezTo>
                    <a:pt x="5763" y="1425"/>
                    <a:pt x="5552" y="1651"/>
                    <a:pt x="5552" y="1910"/>
                  </a:cubicBezTo>
                  <a:lnTo>
                    <a:pt x="5552" y="5924"/>
                  </a:lnTo>
                  <a:lnTo>
                    <a:pt x="4662" y="5924"/>
                  </a:lnTo>
                  <a:lnTo>
                    <a:pt x="4662" y="1910"/>
                  </a:lnTo>
                  <a:lnTo>
                    <a:pt x="4662" y="1862"/>
                  </a:lnTo>
                  <a:lnTo>
                    <a:pt x="4662" y="486"/>
                  </a:lnTo>
                  <a:cubicBezTo>
                    <a:pt x="4662" y="211"/>
                    <a:pt x="4451" y="0"/>
                    <a:pt x="4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a:off x="1752863" y="3773650"/>
              <a:ext cx="176025" cy="374325"/>
            </a:xfrm>
            <a:custGeom>
              <a:avLst/>
              <a:gdLst/>
              <a:ahLst/>
              <a:cxnLst/>
              <a:rect l="l" t="t" r="r" b="b"/>
              <a:pathLst>
                <a:path w="7041" h="14973" extrusionOk="0">
                  <a:moveTo>
                    <a:pt x="2865" y="0"/>
                  </a:moveTo>
                  <a:cubicBezTo>
                    <a:pt x="2590" y="0"/>
                    <a:pt x="2364" y="211"/>
                    <a:pt x="2364" y="486"/>
                  </a:cubicBezTo>
                  <a:lnTo>
                    <a:pt x="2364" y="1862"/>
                  </a:lnTo>
                  <a:lnTo>
                    <a:pt x="2364" y="1910"/>
                  </a:lnTo>
                  <a:lnTo>
                    <a:pt x="2364" y="5924"/>
                  </a:lnTo>
                  <a:lnTo>
                    <a:pt x="1490" y="5924"/>
                  </a:lnTo>
                  <a:lnTo>
                    <a:pt x="1490" y="1910"/>
                  </a:lnTo>
                  <a:cubicBezTo>
                    <a:pt x="1490" y="1651"/>
                    <a:pt x="1279" y="1425"/>
                    <a:pt x="1004" y="1425"/>
                  </a:cubicBezTo>
                  <a:cubicBezTo>
                    <a:pt x="745" y="1425"/>
                    <a:pt x="519" y="1651"/>
                    <a:pt x="519" y="1910"/>
                  </a:cubicBezTo>
                  <a:lnTo>
                    <a:pt x="519" y="5568"/>
                  </a:lnTo>
                  <a:lnTo>
                    <a:pt x="616" y="5568"/>
                  </a:lnTo>
                  <a:cubicBezTo>
                    <a:pt x="1328" y="5617"/>
                    <a:pt x="1894" y="6248"/>
                    <a:pt x="1894" y="6977"/>
                  </a:cubicBezTo>
                  <a:lnTo>
                    <a:pt x="1894" y="8142"/>
                  </a:lnTo>
                  <a:lnTo>
                    <a:pt x="2282" y="8142"/>
                  </a:lnTo>
                  <a:cubicBezTo>
                    <a:pt x="2914" y="8142"/>
                    <a:pt x="3512" y="8449"/>
                    <a:pt x="3982" y="9032"/>
                  </a:cubicBezTo>
                  <a:cubicBezTo>
                    <a:pt x="4403" y="9550"/>
                    <a:pt x="4645" y="10214"/>
                    <a:pt x="4645" y="10845"/>
                  </a:cubicBezTo>
                  <a:lnTo>
                    <a:pt x="3771" y="10845"/>
                  </a:lnTo>
                  <a:cubicBezTo>
                    <a:pt x="3771" y="10408"/>
                    <a:pt x="3594" y="9938"/>
                    <a:pt x="3303" y="9582"/>
                  </a:cubicBezTo>
                  <a:cubicBezTo>
                    <a:pt x="2897" y="9097"/>
                    <a:pt x="2493" y="9016"/>
                    <a:pt x="2282" y="9016"/>
                  </a:cubicBezTo>
                  <a:lnTo>
                    <a:pt x="1020" y="9016"/>
                  </a:lnTo>
                  <a:lnTo>
                    <a:pt x="1020" y="6977"/>
                  </a:lnTo>
                  <a:cubicBezTo>
                    <a:pt x="1020" y="6701"/>
                    <a:pt x="810" y="6459"/>
                    <a:pt x="551" y="6442"/>
                  </a:cubicBezTo>
                  <a:cubicBezTo>
                    <a:pt x="533" y="6440"/>
                    <a:pt x="515" y="6439"/>
                    <a:pt x="498" y="6439"/>
                  </a:cubicBezTo>
                  <a:cubicBezTo>
                    <a:pt x="370" y="6439"/>
                    <a:pt x="248" y="6488"/>
                    <a:pt x="163" y="6589"/>
                  </a:cubicBezTo>
                  <a:cubicBezTo>
                    <a:pt x="49" y="6686"/>
                    <a:pt x="1" y="6815"/>
                    <a:pt x="1" y="6960"/>
                  </a:cubicBezTo>
                  <a:lnTo>
                    <a:pt x="1" y="9340"/>
                  </a:lnTo>
                  <a:cubicBezTo>
                    <a:pt x="1" y="10230"/>
                    <a:pt x="260" y="11088"/>
                    <a:pt x="728" y="11848"/>
                  </a:cubicBezTo>
                  <a:lnTo>
                    <a:pt x="1587" y="13143"/>
                  </a:lnTo>
                  <a:lnTo>
                    <a:pt x="1587" y="14973"/>
                  </a:lnTo>
                  <a:lnTo>
                    <a:pt x="5293" y="14973"/>
                  </a:lnTo>
                  <a:lnTo>
                    <a:pt x="5293" y="13175"/>
                  </a:lnTo>
                  <a:lnTo>
                    <a:pt x="6151" y="12301"/>
                  </a:lnTo>
                  <a:cubicBezTo>
                    <a:pt x="6734" y="11703"/>
                    <a:pt x="7041" y="10909"/>
                    <a:pt x="7041" y="10085"/>
                  </a:cubicBezTo>
                  <a:lnTo>
                    <a:pt x="7041" y="3723"/>
                  </a:lnTo>
                  <a:cubicBezTo>
                    <a:pt x="7041" y="3448"/>
                    <a:pt x="6847" y="3237"/>
                    <a:pt x="6604" y="3205"/>
                  </a:cubicBezTo>
                  <a:cubicBezTo>
                    <a:pt x="6458" y="3205"/>
                    <a:pt x="6329" y="3254"/>
                    <a:pt x="6232" y="3335"/>
                  </a:cubicBezTo>
                  <a:cubicBezTo>
                    <a:pt x="6134" y="3432"/>
                    <a:pt x="6070" y="3561"/>
                    <a:pt x="6070" y="3691"/>
                  </a:cubicBezTo>
                  <a:lnTo>
                    <a:pt x="6070" y="5924"/>
                  </a:lnTo>
                  <a:lnTo>
                    <a:pt x="5196" y="5924"/>
                  </a:lnTo>
                  <a:lnTo>
                    <a:pt x="5196" y="1733"/>
                  </a:lnTo>
                  <a:cubicBezTo>
                    <a:pt x="5196" y="1474"/>
                    <a:pt x="4969" y="1247"/>
                    <a:pt x="4710" y="1247"/>
                  </a:cubicBezTo>
                  <a:cubicBezTo>
                    <a:pt x="4436" y="1247"/>
                    <a:pt x="4225" y="1474"/>
                    <a:pt x="4225" y="1733"/>
                  </a:cubicBezTo>
                  <a:lnTo>
                    <a:pt x="4225" y="5924"/>
                  </a:lnTo>
                  <a:lnTo>
                    <a:pt x="3350" y="5924"/>
                  </a:lnTo>
                  <a:lnTo>
                    <a:pt x="3350" y="486"/>
                  </a:lnTo>
                  <a:cubicBezTo>
                    <a:pt x="3350" y="211"/>
                    <a:pt x="3124" y="0"/>
                    <a:pt x="2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41"/>
          <p:cNvGrpSpPr/>
          <p:nvPr/>
        </p:nvGrpSpPr>
        <p:grpSpPr>
          <a:xfrm>
            <a:off x="5993791" y="1676563"/>
            <a:ext cx="299475" cy="374725"/>
            <a:chOff x="1039463" y="3252475"/>
            <a:chExt cx="299475" cy="374725"/>
          </a:xfrm>
        </p:grpSpPr>
        <p:sp>
          <p:nvSpPr>
            <p:cNvPr id="411" name="Google Shape;411;p41"/>
            <p:cNvSpPr/>
            <p:nvPr/>
          </p:nvSpPr>
          <p:spPr>
            <a:xfrm>
              <a:off x="1039463" y="3252475"/>
              <a:ext cx="27550" cy="319675"/>
            </a:xfrm>
            <a:custGeom>
              <a:avLst/>
              <a:gdLst/>
              <a:ahLst/>
              <a:cxnLst/>
              <a:rect l="l" t="t" r="r" b="b"/>
              <a:pathLst>
                <a:path w="1102" h="12787" extrusionOk="0">
                  <a:moveTo>
                    <a:pt x="972" y="0"/>
                  </a:moveTo>
                  <a:cubicBezTo>
                    <a:pt x="422" y="0"/>
                    <a:pt x="1" y="438"/>
                    <a:pt x="1" y="971"/>
                  </a:cubicBezTo>
                  <a:lnTo>
                    <a:pt x="1" y="12787"/>
                  </a:lnTo>
                  <a:cubicBezTo>
                    <a:pt x="227" y="12657"/>
                    <a:pt x="486" y="12593"/>
                    <a:pt x="762" y="12593"/>
                  </a:cubicBezTo>
                  <a:lnTo>
                    <a:pt x="1101" y="12593"/>
                  </a:lnTo>
                  <a:lnTo>
                    <a:pt x="1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1088838" y="3252475"/>
              <a:ext cx="250100" cy="314825"/>
            </a:xfrm>
            <a:custGeom>
              <a:avLst/>
              <a:gdLst/>
              <a:ahLst/>
              <a:cxnLst/>
              <a:rect l="l" t="t" r="r" b="b"/>
              <a:pathLst>
                <a:path w="10004" h="12593" extrusionOk="0">
                  <a:moveTo>
                    <a:pt x="6442" y="1554"/>
                  </a:moveTo>
                  <a:lnTo>
                    <a:pt x="6442" y="3108"/>
                  </a:lnTo>
                  <a:lnTo>
                    <a:pt x="7834" y="3108"/>
                  </a:lnTo>
                  <a:lnTo>
                    <a:pt x="7834" y="5957"/>
                  </a:lnTo>
                  <a:lnTo>
                    <a:pt x="6442" y="5957"/>
                  </a:lnTo>
                  <a:lnTo>
                    <a:pt x="6442" y="9258"/>
                  </a:lnTo>
                  <a:lnTo>
                    <a:pt x="3594" y="9258"/>
                  </a:lnTo>
                  <a:lnTo>
                    <a:pt x="3594" y="5957"/>
                  </a:lnTo>
                  <a:lnTo>
                    <a:pt x="2202" y="5957"/>
                  </a:lnTo>
                  <a:lnTo>
                    <a:pt x="2202" y="3108"/>
                  </a:lnTo>
                  <a:lnTo>
                    <a:pt x="3594" y="3108"/>
                  </a:lnTo>
                  <a:lnTo>
                    <a:pt x="3594" y="1554"/>
                  </a:lnTo>
                  <a:close/>
                  <a:moveTo>
                    <a:pt x="7834" y="10165"/>
                  </a:moveTo>
                  <a:lnTo>
                    <a:pt x="7834" y="11039"/>
                  </a:lnTo>
                  <a:lnTo>
                    <a:pt x="2202" y="11039"/>
                  </a:lnTo>
                  <a:lnTo>
                    <a:pt x="2202" y="10165"/>
                  </a:lnTo>
                  <a:close/>
                  <a:moveTo>
                    <a:pt x="0" y="0"/>
                  </a:moveTo>
                  <a:lnTo>
                    <a:pt x="0" y="12593"/>
                  </a:lnTo>
                  <a:lnTo>
                    <a:pt x="10003" y="12593"/>
                  </a:lnTo>
                  <a:lnTo>
                    <a:pt x="100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1166138" y="3313175"/>
              <a:ext cx="96725" cy="148925"/>
            </a:xfrm>
            <a:custGeom>
              <a:avLst/>
              <a:gdLst/>
              <a:ahLst/>
              <a:cxnLst/>
              <a:rect l="l" t="t" r="r" b="b"/>
              <a:pathLst>
                <a:path w="3869" h="5957" extrusionOk="0">
                  <a:moveTo>
                    <a:pt x="1376" y="0"/>
                  </a:moveTo>
                  <a:lnTo>
                    <a:pt x="1376" y="1554"/>
                  </a:lnTo>
                  <a:lnTo>
                    <a:pt x="1" y="1554"/>
                  </a:lnTo>
                  <a:lnTo>
                    <a:pt x="1" y="2655"/>
                  </a:lnTo>
                  <a:lnTo>
                    <a:pt x="1376" y="2655"/>
                  </a:lnTo>
                  <a:lnTo>
                    <a:pt x="1376" y="5956"/>
                  </a:lnTo>
                  <a:lnTo>
                    <a:pt x="2476" y="5956"/>
                  </a:lnTo>
                  <a:lnTo>
                    <a:pt x="2476" y="2655"/>
                  </a:lnTo>
                  <a:lnTo>
                    <a:pt x="3868" y="2655"/>
                  </a:lnTo>
                  <a:lnTo>
                    <a:pt x="3868" y="1554"/>
                  </a:lnTo>
                  <a:lnTo>
                    <a:pt x="2476" y="1554"/>
                  </a:lnTo>
                  <a:lnTo>
                    <a:pt x="2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1039463" y="3588325"/>
              <a:ext cx="299475" cy="38875"/>
            </a:xfrm>
            <a:custGeom>
              <a:avLst/>
              <a:gdLst/>
              <a:ahLst/>
              <a:cxnLst/>
              <a:rect l="l" t="t" r="r" b="b"/>
              <a:pathLst>
                <a:path w="11979" h="1555" extrusionOk="0">
                  <a:moveTo>
                    <a:pt x="762" y="0"/>
                  </a:moveTo>
                  <a:cubicBezTo>
                    <a:pt x="341" y="0"/>
                    <a:pt x="1" y="341"/>
                    <a:pt x="1" y="777"/>
                  </a:cubicBezTo>
                  <a:cubicBezTo>
                    <a:pt x="1" y="1198"/>
                    <a:pt x="341" y="1554"/>
                    <a:pt x="762" y="1554"/>
                  </a:cubicBezTo>
                  <a:lnTo>
                    <a:pt x="11978" y="1554"/>
                  </a:lnTo>
                  <a:lnTo>
                    <a:pt x="11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18"/>
        <p:cNvGrpSpPr/>
        <p:nvPr/>
      </p:nvGrpSpPr>
      <p:grpSpPr>
        <a:xfrm>
          <a:off x="0" y="0"/>
          <a:ext cx="0" cy="0"/>
          <a:chOff x="0" y="0"/>
          <a:chExt cx="0" cy="0"/>
        </a:xfrm>
      </p:grpSpPr>
      <p:sp>
        <p:nvSpPr>
          <p:cNvPr id="419" name="Google Shape;419;p42"/>
          <p:cNvSpPr/>
          <p:nvPr/>
        </p:nvSpPr>
        <p:spPr>
          <a:xfrm rot="-901111">
            <a:off x="1751732" y="1319759"/>
            <a:ext cx="5122887" cy="2503903"/>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0" name="Google Shape;420;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Awesome</a:t>
            </a:r>
            <a:r>
              <a:rPr lang="en"/>
              <a:t> words</a:t>
            </a:r>
            <a:endParaRPr/>
          </a:p>
        </p:txBody>
      </p:sp>
      <p:grpSp>
        <p:nvGrpSpPr>
          <p:cNvPr id="421" name="Google Shape;421;p42"/>
          <p:cNvGrpSpPr/>
          <p:nvPr/>
        </p:nvGrpSpPr>
        <p:grpSpPr>
          <a:xfrm>
            <a:off x="7800265" y="400700"/>
            <a:ext cx="630510" cy="363000"/>
            <a:chOff x="7800265" y="358000"/>
            <a:chExt cx="630510" cy="363000"/>
          </a:xfrm>
        </p:grpSpPr>
        <p:sp>
          <p:nvSpPr>
            <p:cNvPr id="422" name="Google Shape;422;p42"/>
            <p:cNvSpPr/>
            <p:nvPr/>
          </p:nvSpPr>
          <p:spPr>
            <a:xfrm rot="10800000">
              <a:off x="806777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rot="10800000">
              <a:off x="780026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78"/>
        <p:cNvGrpSpPr/>
        <p:nvPr/>
      </p:nvGrpSpPr>
      <p:grpSpPr>
        <a:xfrm>
          <a:off x="0" y="0"/>
          <a:ext cx="0" cy="0"/>
          <a:chOff x="0" y="0"/>
          <a:chExt cx="0" cy="0"/>
        </a:xfrm>
      </p:grpSpPr>
      <p:sp>
        <p:nvSpPr>
          <p:cNvPr id="479" name="Google Shape;479;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Features of the topic </a:t>
            </a:r>
            <a:endParaRPr/>
          </a:p>
        </p:txBody>
      </p:sp>
      <p:sp>
        <p:nvSpPr>
          <p:cNvPr id="485" name="Google Shape;485;p45"/>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486" name="Google Shape;486;p45"/>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487" name="Google Shape;487;p45"/>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488" name="Google Shape;488;p45"/>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biggest planet in the Solar System</a:t>
            </a:r>
            <a:endParaRPr/>
          </a:p>
        </p:txBody>
      </p:sp>
      <p:sp>
        <p:nvSpPr>
          <p:cNvPr id="489" name="Google Shape;489;p45"/>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490" name="Google Shape;490;p45"/>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491" name="Google Shape;491;p45"/>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492" name="Google Shape;492;p45"/>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493" name="Google Shape;493;p45"/>
          <p:cNvSpPr txBox="1">
            <a:spLocks noGrp="1"/>
          </p:cNvSpPr>
          <p:nvPr>
            <p:ph type="title" idx="9"/>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494" name="Google Shape;494;p45"/>
          <p:cNvSpPr txBox="1">
            <a:spLocks noGrp="1"/>
          </p:cNvSpPr>
          <p:nvPr>
            <p:ph type="subTitle" idx="13"/>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grpSp>
        <p:nvGrpSpPr>
          <p:cNvPr id="495" name="Google Shape;495;p45"/>
          <p:cNvGrpSpPr/>
          <p:nvPr/>
        </p:nvGrpSpPr>
        <p:grpSpPr>
          <a:xfrm rot="-5400000">
            <a:off x="1774853" y="1670756"/>
            <a:ext cx="111300" cy="175200"/>
            <a:chOff x="944300" y="334800"/>
            <a:chExt cx="111300" cy="175200"/>
          </a:xfrm>
        </p:grpSpPr>
        <p:sp>
          <p:nvSpPr>
            <p:cNvPr id="496" name="Google Shape;496;p45"/>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 name="Google Shape;497;p45"/>
            <p:cNvCxnSpPr>
              <a:stCxn id="496"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498" name="Google Shape;498;p45"/>
          <p:cNvGrpSpPr/>
          <p:nvPr/>
        </p:nvGrpSpPr>
        <p:grpSpPr>
          <a:xfrm rot="-5400000">
            <a:off x="1774853" y="2698263"/>
            <a:ext cx="111300" cy="175200"/>
            <a:chOff x="944300" y="334800"/>
            <a:chExt cx="111300" cy="175200"/>
          </a:xfrm>
        </p:grpSpPr>
        <p:sp>
          <p:nvSpPr>
            <p:cNvPr id="499" name="Google Shape;499;p45"/>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 name="Google Shape;500;p45"/>
            <p:cNvCxnSpPr>
              <a:stCxn id="499"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501" name="Google Shape;501;p45"/>
          <p:cNvGrpSpPr/>
          <p:nvPr/>
        </p:nvGrpSpPr>
        <p:grpSpPr>
          <a:xfrm rot="-5400000">
            <a:off x="5852503" y="2698263"/>
            <a:ext cx="111300" cy="175200"/>
            <a:chOff x="944300" y="334800"/>
            <a:chExt cx="111300" cy="175200"/>
          </a:xfrm>
        </p:grpSpPr>
        <p:sp>
          <p:nvSpPr>
            <p:cNvPr id="502" name="Google Shape;502;p45"/>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45"/>
            <p:cNvCxnSpPr>
              <a:stCxn id="502"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504" name="Google Shape;504;p45"/>
          <p:cNvGrpSpPr/>
          <p:nvPr/>
        </p:nvGrpSpPr>
        <p:grpSpPr>
          <a:xfrm rot="-5400000">
            <a:off x="5852503" y="3726250"/>
            <a:ext cx="111300" cy="175200"/>
            <a:chOff x="944300" y="334800"/>
            <a:chExt cx="111300" cy="175200"/>
          </a:xfrm>
        </p:grpSpPr>
        <p:sp>
          <p:nvSpPr>
            <p:cNvPr id="505" name="Google Shape;505;p45"/>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 name="Google Shape;506;p45"/>
            <p:cNvCxnSpPr>
              <a:stCxn id="505"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507" name="Google Shape;507;p45"/>
          <p:cNvGrpSpPr/>
          <p:nvPr/>
        </p:nvGrpSpPr>
        <p:grpSpPr>
          <a:xfrm rot="-5400000">
            <a:off x="5852503" y="1670756"/>
            <a:ext cx="111300" cy="175200"/>
            <a:chOff x="944300" y="334800"/>
            <a:chExt cx="111300" cy="175200"/>
          </a:xfrm>
        </p:grpSpPr>
        <p:sp>
          <p:nvSpPr>
            <p:cNvPr id="508" name="Google Shape;508;p45"/>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 name="Google Shape;509;p45"/>
            <p:cNvCxnSpPr>
              <a:stCxn id="508"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510" name="Google Shape;510;p45"/>
          <p:cNvGrpSpPr/>
          <p:nvPr/>
        </p:nvGrpSpPr>
        <p:grpSpPr>
          <a:xfrm>
            <a:off x="5195816" y="3642063"/>
            <a:ext cx="374325" cy="343575"/>
            <a:chOff x="2505488" y="1582125"/>
            <a:chExt cx="374325" cy="343575"/>
          </a:xfrm>
        </p:grpSpPr>
        <p:sp>
          <p:nvSpPr>
            <p:cNvPr id="511" name="Google Shape;511;p45"/>
            <p:cNvSpPr/>
            <p:nvPr/>
          </p:nvSpPr>
          <p:spPr>
            <a:xfrm>
              <a:off x="2505488" y="1582125"/>
              <a:ext cx="228650" cy="223800"/>
            </a:xfrm>
            <a:custGeom>
              <a:avLst/>
              <a:gdLst/>
              <a:ahLst/>
              <a:cxnLst/>
              <a:rect l="l" t="t" r="r" b="b"/>
              <a:pathLst>
                <a:path w="9146" h="8952" extrusionOk="0">
                  <a:moveTo>
                    <a:pt x="6005" y="0"/>
                  </a:moveTo>
                  <a:cubicBezTo>
                    <a:pt x="4339" y="32"/>
                    <a:pt x="2785" y="826"/>
                    <a:pt x="1732" y="2153"/>
                  </a:cubicBezTo>
                  <a:lnTo>
                    <a:pt x="1069" y="2995"/>
                  </a:lnTo>
                  <a:lnTo>
                    <a:pt x="1" y="2995"/>
                  </a:lnTo>
                  <a:lnTo>
                    <a:pt x="1" y="7139"/>
                  </a:lnTo>
                  <a:lnTo>
                    <a:pt x="2170" y="7139"/>
                  </a:lnTo>
                  <a:lnTo>
                    <a:pt x="2688" y="7559"/>
                  </a:lnTo>
                  <a:cubicBezTo>
                    <a:pt x="3756" y="8466"/>
                    <a:pt x="5099" y="8951"/>
                    <a:pt x="6491" y="8951"/>
                  </a:cubicBezTo>
                  <a:lnTo>
                    <a:pt x="7317" y="8951"/>
                  </a:lnTo>
                  <a:cubicBezTo>
                    <a:pt x="7252" y="8789"/>
                    <a:pt x="7203" y="8611"/>
                    <a:pt x="7203" y="8417"/>
                  </a:cubicBezTo>
                  <a:cubicBezTo>
                    <a:pt x="7203" y="8045"/>
                    <a:pt x="7365" y="7689"/>
                    <a:pt x="7608" y="7445"/>
                  </a:cubicBezTo>
                  <a:cubicBezTo>
                    <a:pt x="7365" y="7186"/>
                    <a:pt x="7203" y="6847"/>
                    <a:pt x="7203" y="6459"/>
                  </a:cubicBezTo>
                  <a:cubicBezTo>
                    <a:pt x="7203" y="6086"/>
                    <a:pt x="7365" y="5747"/>
                    <a:pt x="7608" y="5488"/>
                  </a:cubicBezTo>
                  <a:cubicBezTo>
                    <a:pt x="7365" y="5229"/>
                    <a:pt x="7203" y="4888"/>
                    <a:pt x="7203" y="4516"/>
                  </a:cubicBezTo>
                  <a:cubicBezTo>
                    <a:pt x="7203" y="4128"/>
                    <a:pt x="7365" y="3787"/>
                    <a:pt x="7608" y="3529"/>
                  </a:cubicBezTo>
                  <a:cubicBezTo>
                    <a:pt x="7365" y="3270"/>
                    <a:pt x="7203" y="2930"/>
                    <a:pt x="7203" y="2557"/>
                  </a:cubicBezTo>
                  <a:cubicBezTo>
                    <a:pt x="7203" y="2363"/>
                    <a:pt x="7252" y="2186"/>
                    <a:pt x="7317" y="2007"/>
                  </a:cubicBezTo>
                  <a:lnTo>
                    <a:pt x="6361" y="2007"/>
                  </a:lnTo>
                  <a:lnTo>
                    <a:pt x="6361" y="2445"/>
                  </a:lnTo>
                  <a:cubicBezTo>
                    <a:pt x="6361" y="3804"/>
                    <a:pt x="5245" y="4920"/>
                    <a:pt x="3869" y="4920"/>
                  </a:cubicBezTo>
                  <a:lnTo>
                    <a:pt x="3869" y="4046"/>
                  </a:lnTo>
                  <a:cubicBezTo>
                    <a:pt x="4760" y="4046"/>
                    <a:pt x="5472" y="3319"/>
                    <a:pt x="5472" y="2445"/>
                  </a:cubicBezTo>
                  <a:lnTo>
                    <a:pt x="5472" y="1133"/>
                  </a:lnTo>
                  <a:lnTo>
                    <a:pt x="8547" y="1133"/>
                  </a:lnTo>
                  <a:cubicBezTo>
                    <a:pt x="8854" y="1133"/>
                    <a:pt x="9130" y="891"/>
                    <a:pt x="9130" y="583"/>
                  </a:cubicBezTo>
                  <a:cubicBezTo>
                    <a:pt x="9145" y="438"/>
                    <a:pt x="9080" y="291"/>
                    <a:pt x="8968" y="179"/>
                  </a:cubicBezTo>
                  <a:cubicBezTo>
                    <a:pt x="8871" y="65"/>
                    <a:pt x="8724" y="0"/>
                    <a:pt x="8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2707813" y="1828125"/>
              <a:ext cx="26750" cy="26750"/>
            </a:xfrm>
            <a:custGeom>
              <a:avLst/>
              <a:gdLst/>
              <a:ahLst/>
              <a:cxnLst/>
              <a:rect l="l" t="t" r="r" b="b"/>
              <a:pathLst>
                <a:path w="1070" h="1070" extrusionOk="0">
                  <a:moveTo>
                    <a:pt x="534" y="1"/>
                  </a:moveTo>
                  <a:cubicBezTo>
                    <a:pt x="227" y="1"/>
                    <a:pt x="1" y="244"/>
                    <a:pt x="1" y="536"/>
                  </a:cubicBezTo>
                  <a:cubicBezTo>
                    <a:pt x="1" y="827"/>
                    <a:pt x="227" y="1069"/>
                    <a:pt x="534" y="1069"/>
                  </a:cubicBezTo>
                  <a:cubicBezTo>
                    <a:pt x="826" y="1069"/>
                    <a:pt x="1069" y="827"/>
                    <a:pt x="1069" y="536"/>
                  </a:cubicBezTo>
                  <a:cubicBezTo>
                    <a:pt x="1069" y="244"/>
                    <a:pt x="826"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2707813" y="1779200"/>
              <a:ext cx="26750" cy="26725"/>
            </a:xfrm>
            <a:custGeom>
              <a:avLst/>
              <a:gdLst/>
              <a:ahLst/>
              <a:cxnLst/>
              <a:rect l="l" t="t" r="r" b="b"/>
              <a:pathLst>
                <a:path w="1070" h="1069" extrusionOk="0">
                  <a:moveTo>
                    <a:pt x="534" y="0"/>
                  </a:moveTo>
                  <a:cubicBezTo>
                    <a:pt x="227" y="0"/>
                    <a:pt x="1" y="242"/>
                    <a:pt x="1" y="534"/>
                  </a:cubicBezTo>
                  <a:cubicBezTo>
                    <a:pt x="1" y="842"/>
                    <a:pt x="227" y="1068"/>
                    <a:pt x="534" y="1068"/>
                  </a:cubicBezTo>
                  <a:cubicBezTo>
                    <a:pt x="826" y="1068"/>
                    <a:pt x="1069" y="842"/>
                    <a:pt x="1069" y="534"/>
                  </a:cubicBezTo>
                  <a:cubicBezTo>
                    <a:pt x="1069" y="242"/>
                    <a:pt x="826"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2707813" y="1632300"/>
              <a:ext cx="26750" cy="27150"/>
            </a:xfrm>
            <a:custGeom>
              <a:avLst/>
              <a:gdLst/>
              <a:ahLst/>
              <a:cxnLst/>
              <a:rect l="l" t="t" r="r" b="b"/>
              <a:pathLst>
                <a:path w="1070" h="1086" extrusionOk="0">
                  <a:moveTo>
                    <a:pt x="534" y="0"/>
                  </a:moveTo>
                  <a:cubicBezTo>
                    <a:pt x="227" y="0"/>
                    <a:pt x="1" y="244"/>
                    <a:pt x="1" y="550"/>
                  </a:cubicBezTo>
                  <a:cubicBezTo>
                    <a:pt x="1" y="842"/>
                    <a:pt x="227" y="1085"/>
                    <a:pt x="534" y="1085"/>
                  </a:cubicBezTo>
                  <a:cubicBezTo>
                    <a:pt x="826" y="1085"/>
                    <a:pt x="1069" y="842"/>
                    <a:pt x="1069" y="550"/>
                  </a:cubicBezTo>
                  <a:cubicBezTo>
                    <a:pt x="1069" y="244"/>
                    <a:pt x="826"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707813" y="1878725"/>
              <a:ext cx="26750" cy="46975"/>
            </a:xfrm>
            <a:custGeom>
              <a:avLst/>
              <a:gdLst/>
              <a:ahLst/>
              <a:cxnLst/>
              <a:rect l="l" t="t" r="r" b="b"/>
              <a:pathLst>
                <a:path w="1070" h="1879" extrusionOk="0">
                  <a:moveTo>
                    <a:pt x="534" y="1"/>
                  </a:moveTo>
                  <a:cubicBezTo>
                    <a:pt x="227" y="1"/>
                    <a:pt x="1" y="243"/>
                    <a:pt x="1" y="551"/>
                  </a:cubicBezTo>
                  <a:lnTo>
                    <a:pt x="1" y="1878"/>
                  </a:lnTo>
                  <a:lnTo>
                    <a:pt x="1069" y="1878"/>
                  </a:lnTo>
                  <a:lnTo>
                    <a:pt x="1069" y="551"/>
                  </a:lnTo>
                  <a:cubicBezTo>
                    <a:pt x="1069" y="243"/>
                    <a:pt x="826"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2753938" y="1730200"/>
              <a:ext cx="100375" cy="27175"/>
            </a:xfrm>
            <a:custGeom>
              <a:avLst/>
              <a:gdLst/>
              <a:ahLst/>
              <a:cxnLst/>
              <a:rect l="l" t="t" r="r" b="b"/>
              <a:pathLst>
                <a:path w="4015" h="1087" extrusionOk="0">
                  <a:moveTo>
                    <a:pt x="1" y="1"/>
                  </a:moveTo>
                  <a:cubicBezTo>
                    <a:pt x="66" y="163"/>
                    <a:pt x="98" y="357"/>
                    <a:pt x="98" y="536"/>
                  </a:cubicBezTo>
                  <a:cubicBezTo>
                    <a:pt x="98" y="730"/>
                    <a:pt x="66" y="907"/>
                    <a:pt x="1" y="1086"/>
                  </a:cubicBezTo>
                  <a:lnTo>
                    <a:pt x="3465" y="1086"/>
                  </a:lnTo>
                  <a:cubicBezTo>
                    <a:pt x="3772" y="1086"/>
                    <a:pt x="4015" y="843"/>
                    <a:pt x="4015" y="536"/>
                  </a:cubicBezTo>
                  <a:cubicBezTo>
                    <a:pt x="4015" y="244"/>
                    <a:pt x="3772" y="1"/>
                    <a:pt x="3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2753938" y="1779200"/>
              <a:ext cx="45350" cy="26725"/>
            </a:xfrm>
            <a:custGeom>
              <a:avLst/>
              <a:gdLst/>
              <a:ahLst/>
              <a:cxnLst/>
              <a:rect l="l" t="t" r="r" b="b"/>
              <a:pathLst>
                <a:path w="1814" h="1069" extrusionOk="0">
                  <a:moveTo>
                    <a:pt x="1" y="0"/>
                  </a:moveTo>
                  <a:cubicBezTo>
                    <a:pt x="66" y="162"/>
                    <a:pt x="98" y="339"/>
                    <a:pt x="98" y="534"/>
                  </a:cubicBezTo>
                  <a:cubicBezTo>
                    <a:pt x="98" y="728"/>
                    <a:pt x="66" y="906"/>
                    <a:pt x="1" y="1068"/>
                  </a:cubicBezTo>
                  <a:lnTo>
                    <a:pt x="1263" y="1068"/>
                  </a:lnTo>
                  <a:cubicBezTo>
                    <a:pt x="1555" y="1068"/>
                    <a:pt x="1814" y="842"/>
                    <a:pt x="1814" y="550"/>
                  </a:cubicBezTo>
                  <a:cubicBezTo>
                    <a:pt x="1814" y="404"/>
                    <a:pt x="1765" y="259"/>
                    <a:pt x="1667" y="162"/>
                  </a:cubicBezTo>
                  <a:cubicBezTo>
                    <a:pt x="1555" y="48"/>
                    <a:pt x="1425" y="0"/>
                    <a:pt x="1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707813" y="1730200"/>
              <a:ext cx="26750" cy="27175"/>
            </a:xfrm>
            <a:custGeom>
              <a:avLst/>
              <a:gdLst/>
              <a:ahLst/>
              <a:cxnLst/>
              <a:rect l="l" t="t" r="r" b="b"/>
              <a:pathLst>
                <a:path w="1070" h="1087" extrusionOk="0">
                  <a:moveTo>
                    <a:pt x="534" y="1"/>
                  </a:moveTo>
                  <a:cubicBezTo>
                    <a:pt x="227" y="1"/>
                    <a:pt x="1" y="244"/>
                    <a:pt x="1" y="536"/>
                  </a:cubicBezTo>
                  <a:cubicBezTo>
                    <a:pt x="1" y="843"/>
                    <a:pt x="227" y="1086"/>
                    <a:pt x="534" y="1086"/>
                  </a:cubicBezTo>
                  <a:cubicBezTo>
                    <a:pt x="826" y="1086"/>
                    <a:pt x="1069" y="843"/>
                    <a:pt x="1069" y="536"/>
                  </a:cubicBezTo>
                  <a:cubicBezTo>
                    <a:pt x="1069" y="244"/>
                    <a:pt x="826"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2753938" y="1681275"/>
              <a:ext cx="125875" cy="27100"/>
            </a:xfrm>
            <a:custGeom>
              <a:avLst/>
              <a:gdLst/>
              <a:ahLst/>
              <a:cxnLst/>
              <a:rect l="l" t="t" r="r" b="b"/>
              <a:pathLst>
                <a:path w="5035" h="1084" extrusionOk="0">
                  <a:moveTo>
                    <a:pt x="1" y="0"/>
                  </a:moveTo>
                  <a:cubicBezTo>
                    <a:pt x="66" y="178"/>
                    <a:pt x="98" y="356"/>
                    <a:pt x="98" y="550"/>
                  </a:cubicBezTo>
                  <a:cubicBezTo>
                    <a:pt x="98" y="728"/>
                    <a:pt x="66" y="922"/>
                    <a:pt x="1" y="1084"/>
                  </a:cubicBezTo>
                  <a:lnTo>
                    <a:pt x="4501" y="1084"/>
                  </a:lnTo>
                  <a:cubicBezTo>
                    <a:pt x="4792" y="1084"/>
                    <a:pt x="5034" y="842"/>
                    <a:pt x="5034" y="550"/>
                  </a:cubicBezTo>
                  <a:cubicBezTo>
                    <a:pt x="5034" y="242"/>
                    <a:pt x="4792" y="0"/>
                    <a:pt x="4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753938" y="1632300"/>
              <a:ext cx="95525" cy="27150"/>
            </a:xfrm>
            <a:custGeom>
              <a:avLst/>
              <a:gdLst/>
              <a:ahLst/>
              <a:cxnLst/>
              <a:rect l="l" t="t" r="r" b="b"/>
              <a:pathLst>
                <a:path w="3821" h="1086" extrusionOk="0">
                  <a:moveTo>
                    <a:pt x="1" y="0"/>
                  </a:moveTo>
                  <a:cubicBezTo>
                    <a:pt x="66" y="179"/>
                    <a:pt x="98" y="356"/>
                    <a:pt x="98" y="550"/>
                  </a:cubicBezTo>
                  <a:cubicBezTo>
                    <a:pt x="98" y="745"/>
                    <a:pt x="66" y="923"/>
                    <a:pt x="1" y="1085"/>
                  </a:cubicBezTo>
                  <a:lnTo>
                    <a:pt x="3286" y="1085"/>
                  </a:lnTo>
                  <a:cubicBezTo>
                    <a:pt x="3577" y="1085"/>
                    <a:pt x="3821" y="842"/>
                    <a:pt x="3821" y="550"/>
                  </a:cubicBezTo>
                  <a:cubicBezTo>
                    <a:pt x="3821" y="244"/>
                    <a:pt x="3577"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2707813" y="1681275"/>
              <a:ext cx="26750" cy="27100"/>
            </a:xfrm>
            <a:custGeom>
              <a:avLst/>
              <a:gdLst/>
              <a:ahLst/>
              <a:cxnLst/>
              <a:rect l="l" t="t" r="r" b="b"/>
              <a:pathLst>
                <a:path w="1070" h="1084" extrusionOk="0">
                  <a:moveTo>
                    <a:pt x="534" y="0"/>
                  </a:moveTo>
                  <a:cubicBezTo>
                    <a:pt x="227" y="0"/>
                    <a:pt x="1" y="242"/>
                    <a:pt x="1" y="550"/>
                  </a:cubicBezTo>
                  <a:cubicBezTo>
                    <a:pt x="1" y="842"/>
                    <a:pt x="227" y="1084"/>
                    <a:pt x="534" y="1084"/>
                  </a:cubicBezTo>
                  <a:cubicBezTo>
                    <a:pt x="826" y="1084"/>
                    <a:pt x="1069" y="842"/>
                    <a:pt x="1069" y="550"/>
                  </a:cubicBezTo>
                  <a:cubicBezTo>
                    <a:pt x="1069" y="242"/>
                    <a:pt x="826"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45"/>
          <p:cNvGrpSpPr/>
          <p:nvPr/>
        </p:nvGrpSpPr>
        <p:grpSpPr>
          <a:xfrm>
            <a:off x="5195616" y="1571194"/>
            <a:ext cx="374725" cy="374325"/>
            <a:chOff x="3257313" y="1566750"/>
            <a:chExt cx="374725" cy="374325"/>
          </a:xfrm>
        </p:grpSpPr>
        <p:sp>
          <p:nvSpPr>
            <p:cNvPr id="523" name="Google Shape;523;p45"/>
            <p:cNvSpPr/>
            <p:nvPr/>
          </p:nvSpPr>
          <p:spPr>
            <a:xfrm>
              <a:off x="3433738" y="1566750"/>
              <a:ext cx="21875" cy="41275"/>
            </a:xfrm>
            <a:custGeom>
              <a:avLst/>
              <a:gdLst/>
              <a:ahLst/>
              <a:cxnLst/>
              <a:rect l="l" t="t" r="r" b="b"/>
              <a:pathLst>
                <a:path w="875" h="1651" extrusionOk="0">
                  <a:moveTo>
                    <a:pt x="1" y="0"/>
                  </a:moveTo>
                  <a:lnTo>
                    <a:pt x="1" y="1651"/>
                  </a:lnTo>
                  <a:lnTo>
                    <a:pt x="875" y="1651"/>
                  </a:lnTo>
                  <a:lnTo>
                    <a:pt x="8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3433738" y="1899775"/>
              <a:ext cx="21875" cy="41300"/>
            </a:xfrm>
            <a:custGeom>
              <a:avLst/>
              <a:gdLst/>
              <a:ahLst/>
              <a:cxnLst/>
              <a:rect l="l" t="t" r="r" b="b"/>
              <a:pathLst>
                <a:path w="875" h="1652" extrusionOk="0">
                  <a:moveTo>
                    <a:pt x="1" y="0"/>
                  </a:moveTo>
                  <a:lnTo>
                    <a:pt x="1" y="1651"/>
                  </a:lnTo>
                  <a:lnTo>
                    <a:pt x="875" y="1651"/>
                  </a:lnTo>
                  <a:lnTo>
                    <a:pt x="8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3590313" y="1742775"/>
              <a:ext cx="41725" cy="22250"/>
            </a:xfrm>
            <a:custGeom>
              <a:avLst/>
              <a:gdLst/>
              <a:ahLst/>
              <a:cxnLst/>
              <a:rect l="l" t="t" r="r" b="b"/>
              <a:pathLst>
                <a:path w="1669" h="890" extrusionOk="0">
                  <a:moveTo>
                    <a:pt x="1" y="0"/>
                  </a:moveTo>
                  <a:lnTo>
                    <a:pt x="1" y="890"/>
                  </a:lnTo>
                  <a:lnTo>
                    <a:pt x="1669" y="890"/>
                  </a:lnTo>
                  <a:lnTo>
                    <a:pt x="1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3257313" y="1742775"/>
              <a:ext cx="41700" cy="22250"/>
            </a:xfrm>
            <a:custGeom>
              <a:avLst/>
              <a:gdLst/>
              <a:ahLst/>
              <a:cxnLst/>
              <a:rect l="l" t="t" r="r" b="b"/>
              <a:pathLst>
                <a:path w="1668" h="890" extrusionOk="0">
                  <a:moveTo>
                    <a:pt x="1" y="0"/>
                  </a:moveTo>
                  <a:lnTo>
                    <a:pt x="1" y="890"/>
                  </a:lnTo>
                  <a:lnTo>
                    <a:pt x="1667" y="890"/>
                  </a:lnTo>
                  <a:lnTo>
                    <a:pt x="1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539763" y="1613675"/>
              <a:ext cx="44925" cy="44950"/>
            </a:xfrm>
            <a:custGeom>
              <a:avLst/>
              <a:gdLst/>
              <a:ahLst/>
              <a:cxnLst/>
              <a:rect l="l" t="t" r="r" b="b"/>
              <a:pathLst>
                <a:path w="1797" h="1798" extrusionOk="0">
                  <a:moveTo>
                    <a:pt x="1181" y="1"/>
                  </a:moveTo>
                  <a:lnTo>
                    <a:pt x="0" y="1183"/>
                  </a:lnTo>
                  <a:lnTo>
                    <a:pt x="631" y="1798"/>
                  </a:lnTo>
                  <a:lnTo>
                    <a:pt x="1796" y="632"/>
                  </a:lnTo>
                  <a:lnTo>
                    <a:pt x="1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304263" y="1849175"/>
              <a:ext cx="44925" cy="44950"/>
            </a:xfrm>
            <a:custGeom>
              <a:avLst/>
              <a:gdLst/>
              <a:ahLst/>
              <a:cxnLst/>
              <a:rect l="l" t="t" r="r" b="b"/>
              <a:pathLst>
                <a:path w="1797" h="1798" extrusionOk="0">
                  <a:moveTo>
                    <a:pt x="1181" y="1"/>
                  </a:moveTo>
                  <a:lnTo>
                    <a:pt x="0" y="1166"/>
                  </a:lnTo>
                  <a:lnTo>
                    <a:pt x="631" y="1798"/>
                  </a:lnTo>
                  <a:lnTo>
                    <a:pt x="1796" y="616"/>
                  </a:lnTo>
                  <a:lnTo>
                    <a:pt x="11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539763" y="1849175"/>
              <a:ext cx="44925" cy="44950"/>
            </a:xfrm>
            <a:custGeom>
              <a:avLst/>
              <a:gdLst/>
              <a:ahLst/>
              <a:cxnLst/>
              <a:rect l="l" t="t" r="r" b="b"/>
              <a:pathLst>
                <a:path w="1797" h="1798" extrusionOk="0">
                  <a:moveTo>
                    <a:pt x="631" y="1"/>
                  </a:moveTo>
                  <a:lnTo>
                    <a:pt x="0" y="616"/>
                  </a:lnTo>
                  <a:lnTo>
                    <a:pt x="1181" y="1798"/>
                  </a:lnTo>
                  <a:lnTo>
                    <a:pt x="1796" y="1166"/>
                  </a:lnTo>
                  <a:lnTo>
                    <a:pt x="6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304263" y="1613675"/>
              <a:ext cx="44925" cy="44950"/>
            </a:xfrm>
            <a:custGeom>
              <a:avLst/>
              <a:gdLst/>
              <a:ahLst/>
              <a:cxnLst/>
              <a:rect l="l" t="t" r="r" b="b"/>
              <a:pathLst>
                <a:path w="1797" h="1798" extrusionOk="0">
                  <a:moveTo>
                    <a:pt x="631" y="1"/>
                  </a:moveTo>
                  <a:lnTo>
                    <a:pt x="0" y="632"/>
                  </a:lnTo>
                  <a:lnTo>
                    <a:pt x="1181" y="1798"/>
                  </a:lnTo>
                  <a:lnTo>
                    <a:pt x="1796" y="1183"/>
                  </a:lnTo>
                  <a:lnTo>
                    <a:pt x="6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358863" y="1635950"/>
              <a:ext cx="171600" cy="224200"/>
            </a:xfrm>
            <a:custGeom>
              <a:avLst/>
              <a:gdLst/>
              <a:ahLst/>
              <a:cxnLst/>
              <a:rect l="l" t="t" r="r" b="b"/>
              <a:pathLst>
                <a:path w="6864" h="8968" extrusionOk="0">
                  <a:moveTo>
                    <a:pt x="3870" y="3367"/>
                  </a:moveTo>
                  <a:lnTo>
                    <a:pt x="3870" y="4224"/>
                  </a:lnTo>
                  <a:lnTo>
                    <a:pt x="4630" y="4224"/>
                  </a:lnTo>
                  <a:lnTo>
                    <a:pt x="4630" y="5098"/>
                  </a:lnTo>
                  <a:lnTo>
                    <a:pt x="3870" y="5098"/>
                  </a:lnTo>
                  <a:lnTo>
                    <a:pt x="3870" y="6766"/>
                  </a:lnTo>
                  <a:lnTo>
                    <a:pt x="2996" y="6766"/>
                  </a:lnTo>
                  <a:lnTo>
                    <a:pt x="2996" y="5098"/>
                  </a:lnTo>
                  <a:lnTo>
                    <a:pt x="2219" y="5098"/>
                  </a:lnTo>
                  <a:lnTo>
                    <a:pt x="2219" y="4224"/>
                  </a:lnTo>
                  <a:lnTo>
                    <a:pt x="2996" y="4224"/>
                  </a:lnTo>
                  <a:lnTo>
                    <a:pt x="2996" y="3367"/>
                  </a:lnTo>
                  <a:close/>
                  <a:moveTo>
                    <a:pt x="3432" y="0"/>
                  </a:moveTo>
                  <a:cubicBezTo>
                    <a:pt x="3432" y="0"/>
                    <a:pt x="1" y="2994"/>
                    <a:pt x="1" y="5536"/>
                  </a:cubicBezTo>
                  <a:cubicBezTo>
                    <a:pt x="1" y="7429"/>
                    <a:pt x="1539" y="8967"/>
                    <a:pt x="3432" y="8967"/>
                  </a:cubicBezTo>
                  <a:cubicBezTo>
                    <a:pt x="5327" y="8967"/>
                    <a:pt x="6864" y="7429"/>
                    <a:pt x="6864" y="5536"/>
                  </a:cubicBezTo>
                  <a:cubicBezTo>
                    <a:pt x="6864" y="2994"/>
                    <a:pt x="3432" y="0"/>
                    <a:pt x="3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45"/>
          <p:cNvGrpSpPr/>
          <p:nvPr/>
        </p:nvGrpSpPr>
        <p:grpSpPr>
          <a:xfrm>
            <a:off x="1117541" y="1571144"/>
            <a:ext cx="375150" cy="374425"/>
            <a:chOff x="1001438" y="1567025"/>
            <a:chExt cx="375150" cy="374425"/>
          </a:xfrm>
        </p:grpSpPr>
        <p:sp>
          <p:nvSpPr>
            <p:cNvPr id="533" name="Google Shape;533;p45"/>
            <p:cNvSpPr/>
            <p:nvPr/>
          </p:nvSpPr>
          <p:spPr>
            <a:xfrm>
              <a:off x="1027763" y="1859700"/>
              <a:ext cx="54625" cy="54650"/>
            </a:xfrm>
            <a:custGeom>
              <a:avLst/>
              <a:gdLst/>
              <a:ahLst/>
              <a:cxnLst/>
              <a:rect l="l" t="t" r="r" b="b"/>
              <a:pathLst>
                <a:path w="2185" h="2186" extrusionOk="0">
                  <a:moveTo>
                    <a:pt x="259" y="0"/>
                  </a:moveTo>
                  <a:cubicBezTo>
                    <a:pt x="80" y="227"/>
                    <a:pt x="0" y="503"/>
                    <a:pt x="0" y="794"/>
                  </a:cubicBezTo>
                  <a:cubicBezTo>
                    <a:pt x="0" y="1166"/>
                    <a:pt x="145" y="1522"/>
                    <a:pt x="404" y="1781"/>
                  </a:cubicBezTo>
                  <a:cubicBezTo>
                    <a:pt x="674" y="2051"/>
                    <a:pt x="1029" y="2186"/>
                    <a:pt x="1383" y="2186"/>
                  </a:cubicBezTo>
                  <a:cubicBezTo>
                    <a:pt x="1666" y="2186"/>
                    <a:pt x="1948" y="2100"/>
                    <a:pt x="2184" y="1927"/>
                  </a:cubicBezTo>
                  <a:lnTo>
                    <a:pt x="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1107463" y="1686575"/>
              <a:ext cx="150950" cy="148875"/>
            </a:xfrm>
            <a:custGeom>
              <a:avLst/>
              <a:gdLst/>
              <a:ahLst/>
              <a:cxnLst/>
              <a:rect l="l" t="t" r="r" b="b"/>
              <a:pathLst>
                <a:path w="6038" h="5955" extrusionOk="0">
                  <a:moveTo>
                    <a:pt x="3168" y="0"/>
                  </a:moveTo>
                  <a:cubicBezTo>
                    <a:pt x="2432" y="0"/>
                    <a:pt x="1714" y="291"/>
                    <a:pt x="1182" y="824"/>
                  </a:cubicBezTo>
                  <a:lnTo>
                    <a:pt x="0" y="2005"/>
                  </a:lnTo>
                  <a:lnTo>
                    <a:pt x="3949" y="5954"/>
                  </a:lnTo>
                  <a:lnTo>
                    <a:pt x="5099" y="4806"/>
                  </a:lnTo>
                  <a:cubicBezTo>
                    <a:pt x="5730" y="4174"/>
                    <a:pt x="6038" y="3252"/>
                    <a:pt x="5924" y="2378"/>
                  </a:cubicBezTo>
                  <a:lnTo>
                    <a:pt x="3578" y="30"/>
                  </a:lnTo>
                  <a:cubicBezTo>
                    <a:pt x="3441" y="10"/>
                    <a:pt x="3304" y="0"/>
                    <a:pt x="3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1217938" y="1655375"/>
              <a:ext cx="69625" cy="70000"/>
            </a:xfrm>
            <a:custGeom>
              <a:avLst/>
              <a:gdLst/>
              <a:ahLst/>
              <a:cxnLst/>
              <a:rect l="l" t="t" r="r" b="b"/>
              <a:pathLst>
                <a:path w="2785" h="2800" extrusionOk="0">
                  <a:moveTo>
                    <a:pt x="874" y="0"/>
                  </a:moveTo>
                  <a:lnTo>
                    <a:pt x="0" y="874"/>
                  </a:lnTo>
                  <a:lnTo>
                    <a:pt x="1910" y="2800"/>
                  </a:lnTo>
                  <a:lnTo>
                    <a:pt x="2784" y="1910"/>
                  </a:lnTo>
                  <a:lnTo>
                    <a:pt x="8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1268113" y="1567025"/>
              <a:ext cx="108475" cy="108175"/>
            </a:xfrm>
            <a:custGeom>
              <a:avLst/>
              <a:gdLst/>
              <a:ahLst/>
              <a:cxnLst/>
              <a:rect l="l" t="t" r="r" b="b"/>
              <a:pathLst>
                <a:path w="4339" h="4327" extrusionOk="0">
                  <a:moveTo>
                    <a:pt x="3121" y="1"/>
                  </a:moveTo>
                  <a:cubicBezTo>
                    <a:pt x="3084" y="1"/>
                    <a:pt x="3048" y="2"/>
                    <a:pt x="3011" y="6"/>
                  </a:cubicBezTo>
                  <a:cubicBezTo>
                    <a:pt x="2655" y="38"/>
                    <a:pt x="2331" y="216"/>
                    <a:pt x="2120" y="491"/>
                  </a:cubicBezTo>
                  <a:lnTo>
                    <a:pt x="0" y="3420"/>
                  </a:lnTo>
                  <a:lnTo>
                    <a:pt x="907" y="4327"/>
                  </a:lnTo>
                  <a:lnTo>
                    <a:pt x="3820" y="2190"/>
                  </a:lnTo>
                  <a:cubicBezTo>
                    <a:pt x="4111" y="1996"/>
                    <a:pt x="4289" y="1672"/>
                    <a:pt x="4321" y="1316"/>
                  </a:cubicBezTo>
                  <a:cubicBezTo>
                    <a:pt x="4338" y="960"/>
                    <a:pt x="4209" y="604"/>
                    <a:pt x="3965" y="362"/>
                  </a:cubicBezTo>
                  <a:cubicBezTo>
                    <a:pt x="3733" y="130"/>
                    <a:pt x="3436" y="1"/>
                    <a:pt x="3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1001438" y="1785675"/>
              <a:ext cx="155825" cy="155775"/>
            </a:xfrm>
            <a:custGeom>
              <a:avLst/>
              <a:gdLst/>
              <a:ahLst/>
              <a:cxnLst/>
              <a:rect l="l" t="t" r="r" b="b"/>
              <a:pathLst>
                <a:path w="6233" h="6231" extrusionOk="0">
                  <a:moveTo>
                    <a:pt x="486" y="0"/>
                  </a:moveTo>
                  <a:lnTo>
                    <a:pt x="0" y="486"/>
                  </a:lnTo>
                  <a:lnTo>
                    <a:pt x="5747" y="6231"/>
                  </a:lnTo>
                  <a:lnTo>
                    <a:pt x="6232" y="5745"/>
                  </a:lnTo>
                  <a:lnTo>
                    <a:pt x="6232" y="4353"/>
                  </a:lnTo>
                  <a:lnTo>
                    <a:pt x="18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1069038" y="1752075"/>
              <a:ext cx="121800" cy="121825"/>
            </a:xfrm>
            <a:custGeom>
              <a:avLst/>
              <a:gdLst/>
              <a:ahLst/>
              <a:cxnLst/>
              <a:rect l="l" t="t" r="r" b="b"/>
              <a:pathLst>
                <a:path w="4872" h="4873" extrusionOk="0">
                  <a:moveTo>
                    <a:pt x="922" y="0"/>
                  </a:moveTo>
                  <a:lnTo>
                    <a:pt x="0" y="923"/>
                  </a:lnTo>
                  <a:lnTo>
                    <a:pt x="3949" y="4873"/>
                  </a:lnTo>
                  <a:lnTo>
                    <a:pt x="4871" y="3966"/>
                  </a:lnTo>
                  <a:lnTo>
                    <a:pt x="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45"/>
          <p:cNvSpPr/>
          <p:nvPr/>
        </p:nvSpPr>
        <p:spPr>
          <a:xfrm>
            <a:off x="1117966" y="2615575"/>
            <a:ext cx="374300" cy="340575"/>
          </a:xfrm>
          <a:custGeom>
            <a:avLst/>
            <a:gdLst/>
            <a:ahLst/>
            <a:cxnLst/>
            <a:rect l="l" t="t" r="r" b="b"/>
            <a:pathLst>
              <a:path w="14972" h="13623" extrusionOk="0">
                <a:moveTo>
                  <a:pt x="12628" y="1"/>
                </a:moveTo>
                <a:cubicBezTo>
                  <a:pt x="12209" y="1"/>
                  <a:pt x="11790" y="150"/>
                  <a:pt x="11460" y="448"/>
                </a:cubicBezTo>
                <a:lnTo>
                  <a:pt x="8788" y="2990"/>
                </a:lnTo>
                <a:cubicBezTo>
                  <a:pt x="9533" y="3750"/>
                  <a:pt x="10003" y="4802"/>
                  <a:pt x="10003" y="5968"/>
                </a:cubicBezTo>
                <a:lnTo>
                  <a:pt x="10003" y="7149"/>
                </a:lnTo>
                <a:lnTo>
                  <a:pt x="9129" y="7149"/>
                </a:lnTo>
                <a:lnTo>
                  <a:pt x="9129" y="5968"/>
                </a:lnTo>
                <a:cubicBezTo>
                  <a:pt x="9129" y="4123"/>
                  <a:pt x="7623" y="2601"/>
                  <a:pt x="5778" y="2601"/>
                </a:cubicBezTo>
                <a:lnTo>
                  <a:pt x="0" y="2601"/>
                </a:lnTo>
                <a:lnTo>
                  <a:pt x="0" y="2714"/>
                </a:lnTo>
                <a:cubicBezTo>
                  <a:pt x="0" y="3232"/>
                  <a:pt x="404" y="3637"/>
                  <a:pt x="922" y="3637"/>
                </a:cubicBezTo>
                <a:lnTo>
                  <a:pt x="5859" y="3637"/>
                </a:lnTo>
                <a:lnTo>
                  <a:pt x="5859" y="4527"/>
                </a:lnTo>
                <a:lnTo>
                  <a:pt x="1101" y="4527"/>
                </a:lnTo>
                <a:lnTo>
                  <a:pt x="1101" y="4624"/>
                </a:lnTo>
                <a:cubicBezTo>
                  <a:pt x="1101" y="5142"/>
                  <a:pt x="1522" y="5547"/>
                  <a:pt x="2023" y="5547"/>
                </a:cubicBezTo>
                <a:lnTo>
                  <a:pt x="7219" y="5547"/>
                </a:lnTo>
                <a:lnTo>
                  <a:pt x="7219" y="6436"/>
                </a:lnTo>
                <a:lnTo>
                  <a:pt x="2460" y="6436"/>
                </a:lnTo>
                <a:lnTo>
                  <a:pt x="2460" y="6534"/>
                </a:lnTo>
                <a:cubicBezTo>
                  <a:pt x="2460" y="7051"/>
                  <a:pt x="2881" y="7457"/>
                  <a:pt x="3399" y="7457"/>
                </a:cubicBezTo>
                <a:lnTo>
                  <a:pt x="7219" y="7457"/>
                </a:lnTo>
                <a:lnTo>
                  <a:pt x="7219" y="8346"/>
                </a:lnTo>
                <a:lnTo>
                  <a:pt x="4176" y="8346"/>
                </a:lnTo>
                <a:lnTo>
                  <a:pt x="3253" y="9738"/>
                </a:lnTo>
                <a:lnTo>
                  <a:pt x="0" y="11195"/>
                </a:lnTo>
                <a:lnTo>
                  <a:pt x="0" y="11697"/>
                </a:lnTo>
                <a:cubicBezTo>
                  <a:pt x="0" y="12749"/>
                  <a:pt x="857" y="13623"/>
                  <a:pt x="1926" y="13623"/>
                </a:cubicBezTo>
                <a:lnTo>
                  <a:pt x="2282" y="13623"/>
                </a:lnTo>
                <a:lnTo>
                  <a:pt x="4241" y="10662"/>
                </a:lnTo>
                <a:lnTo>
                  <a:pt x="6183" y="10662"/>
                </a:lnTo>
                <a:cubicBezTo>
                  <a:pt x="7899" y="10662"/>
                  <a:pt x="9517" y="9982"/>
                  <a:pt x="10747" y="8767"/>
                </a:cubicBezTo>
                <a:cubicBezTo>
                  <a:pt x="11961" y="7554"/>
                  <a:pt x="12625" y="5935"/>
                  <a:pt x="12625" y="4203"/>
                </a:cubicBezTo>
                <a:cubicBezTo>
                  <a:pt x="12640" y="3588"/>
                  <a:pt x="12884" y="3022"/>
                  <a:pt x="13320" y="2584"/>
                </a:cubicBezTo>
                <a:cubicBezTo>
                  <a:pt x="13758" y="2163"/>
                  <a:pt x="14324" y="1921"/>
                  <a:pt x="14939" y="1921"/>
                </a:cubicBezTo>
                <a:lnTo>
                  <a:pt x="14971" y="1921"/>
                </a:lnTo>
                <a:lnTo>
                  <a:pt x="14971" y="1581"/>
                </a:lnTo>
                <a:lnTo>
                  <a:pt x="13758" y="415"/>
                </a:lnTo>
                <a:cubicBezTo>
                  <a:pt x="13433" y="138"/>
                  <a:pt x="13030" y="1"/>
                  <a:pt x="12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45"/>
          <p:cNvGrpSpPr/>
          <p:nvPr/>
        </p:nvGrpSpPr>
        <p:grpSpPr>
          <a:xfrm>
            <a:off x="5195616" y="2598700"/>
            <a:ext cx="374725" cy="374325"/>
            <a:chOff x="4009138" y="1566750"/>
            <a:chExt cx="374725" cy="374325"/>
          </a:xfrm>
        </p:grpSpPr>
        <p:sp>
          <p:nvSpPr>
            <p:cNvPr id="541" name="Google Shape;541;p45"/>
            <p:cNvSpPr/>
            <p:nvPr/>
          </p:nvSpPr>
          <p:spPr>
            <a:xfrm>
              <a:off x="4242213" y="1799425"/>
              <a:ext cx="34400" cy="34825"/>
            </a:xfrm>
            <a:custGeom>
              <a:avLst/>
              <a:gdLst/>
              <a:ahLst/>
              <a:cxnLst/>
              <a:rect l="l" t="t" r="r" b="b"/>
              <a:pathLst>
                <a:path w="1376" h="1393" extrusionOk="0">
                  <a:moveTo>
                    <a:pt x="616" y="0"/>
                  </a:moveTo>
                  <a:cubicBezTo>
                    <a:pt x="437" y="243"/>
                    <a:pt x="227" y="454"/>
                    <a:pt x="1" y="615"/>
                  </a:cubicBezTo>
                  <a:lnTo>
                    <a:pt x="761" y="1392"/>
                  </a:lnTo>
                  <a:cubicBezTo>
                    <a:pt x="987" y="1198"/>
                    <a:pt x="1198" y="987"/>
                    <a:pt x="1376" y="760"/>
                  </a:cubicBez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4185563" y="1650900"/>
              <a:ext cx="21875" cy="27550"/>
            </a:xfrm>
            <a:custGeom>
              <a:avLst/>
              <a:gdLst/>
              <a:ahLst/>
              <a:cxnLst/>
              <a:rect l="l" t="t" r="r" b="b"/>
              <a:pathLst>
                <a:path w="875" h="1102" extrusionOk="0">
                  <a:moveTo>
                    <a:pt x="437" y="1"/>
                  </a:moveTo>
                  <a:cubicBezTo>
                    <a:pt x="292" y="1"/>
                    <a:pt x="146" y="1"/>
                    <a:pt x="1" y="17"/>
                  </a:cubicBezTo>
                  <a:lnTo>
                    <a:pt x="1" y="1101"/>
                  </a:lnTo>
                  <a:cubicBezTo>
                    <a:pt x="146" y="1086"/>
                    <a:pt x="292" y="1069"/>
                    <a:pt x="437" y="1069"/>
                  </a:cubicBezTo>
                  <a:cubicBezTo>
                    <a:pt x="583" y="1069"/>
                    <a:pt x="728" y="1086"/>
                    <a:pt x="875" y="1101"/>
                  </a:cubicBezTo>
                  <a:lnTo>
                    <a:pt x="875" y="17"/>
                  </a:lnTo>
                  <a:cubicBezTo>
                    <a:pt x="728" y="1"/>
                    <a:pt x="583" y="1"/>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4271738" y="1742775"/>
              <a:ext cx="27950" cy="22250"/>
            </a:xfrm>
            <a:custGeom>
              <a:avLst/>
              <a:gdLst/>
              <a:ahLst/>
              <a:cxnLst/>
              <a:rect l="l" t="t" r="r" b="b"/>
              <a:pathLst>
                <a:path w="1118" h="890" extrusionOk="0">
                  <a:moveTo>
                    <a:pt x="1" y="0"/>
                  </a:moveTo>
                  <a:cubicBezTo>
                    <a:pt x="33" y="145"/>
                    <a:pt x="33" y="292"/>
                    <a:pt x="33" y="454"/>
                  </a:cubicBezTo>
                  <a:cubicBezTo>
                    <a:pt x="33" y="599"/>
                    <a:pt x="33" y="745"/>
                    <a:pt x="1" y="890"/>
                  </a:cubicBezTo>
                  <a:lnTo>
                    <a:pt x="1086" y="890"/>
                  </a:lnTo>
                  <a:cubicBezTo>
                    <a:pt x="1101" y="745"/>
                    <a:pt x="1118" y="599"/>
                    <a:pt x="1118" y="454"/>
                  </a:cubicBezTo>
                  <a:cubicBezTo>
                    <a:pt x="1118" y="292"/>
                    <a:pt x="1101" y="145"/>
                    <a:pt x="1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4116363" y="1673575"/>
              <a:ext cx="34825" cy="34800"/>
            </a:xfrm>
            <a:custGeom>
              <a:avLst/>
              <a:gdLst/>
              <a:ahLst/>
              <a:cxnLst/>
              <a:rect l="l" t="t" r="r" b="b"/>
              <a:pathLst>
                <a:path w="1393" h="1392" extrusionOk="0">
                  <a:moveTo>
                    <a:pt x="615" y="0"/>
                  </a:moveTo>
                  <a:cubicBezTo>
                    <a:pt x="389" y="194"/>
                    <a:pt x="179" y="405"/>
                    <a:pt x="0" y="632"/>
                  </a:cubicBezTo>
                  <a:lnTo>
                    <a:pt x="762" y="1392"/>
                  </a:lnTo>
                  <a:cubicBezTo>
                    <a:pt x="939" y="1150"/>
                    <a:pt x="1150" y="939"/>
                    <a:pt x="1392" y="777"/>
                  </a:cubicBezTo>
                  <a:lnTo>
                    <a:pt x="6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4093313" y="1742775"/>
              <a:ext cx="27925" cy="22250"/>
            </a:xfrm>
            <a:custGeom>
              <a:avLst/>
              <a:gdLst/>
              <a:ahLst/>
              <a:cxnLst/>
              <a:rect l="l" t="t" r="r" b="b"/>
              <a:pathLst>
                <a:path w="1117" h="890" extrusionOk="0">
                  <a:moveTo>
                    <a:pt x="33" y="0"/>
                  </a:moveTo>
                  <a:cubicBezTo>
                    <a:pt x="16" y="145"/>
                    <a:pt x="0" y="292"/>
                    <a:pt x="0" y="454"/>
                  </a:cubicBezTo>
                  <a:cubicBezTo>
                    <a:pt x="0" y="599"/>
                    <a:pt x="16" y="745"/>
                    <a:pt x="33" y="890"/>
                  </a:cubicBezTo>
                  <a:lnTo>
                    <a:pt x="1117" y="890"/>
                  </a:lnTo>
                  <a:cubicBezTo>
                    <a:pt x="1084" y="745"/>
                    <a:pt x="1084" y="599"/>
                    <a:pt x="1084" y="454"/>
                  </a:cubicBezTo>
                  <a:cubicBezTo>
                    <a:pt x="1084" y="292"/>
                    <a:pt x="1084" y="145"/>
                    <a:pt x="1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4116363" y="1799425"/>
              <a:ext cx="34825" cy="34825"/>
            </a:xfrm>
            <a:custGeom>
              <a:avLst/>
              <a:gdLst/>
              <a:ahLst/>
              <a:cxnLst/>
              <a:rect l="l" t="t" r="r" b="b"/>
              <a:pathLst>
                <a:path w="1393" h="1393" extrusionOk="0">
                  <a:moveTo>
                    <a:pt x="762" y="0"/>
                  </a:moveTo>
                  <a:lnTo>
                    <a:pt x="0" y="760"/>
                  </a:lnTo>
                  <a:cubicBezTo>
                    <a:pt x="179" y="987"/>
                    <a:pt x="389" y="1198"/>
                    <a:pt x="615" y="1392"/>
                  </a:cubicBezTo>
                  <a:lnTo>
                    <a:pt x="1392" y="615"/>
                  </a:lnTo>
                  <a:cubicBezTo>
                    <a:pt x="1150" y="454"/>
                    <a:pt x="939" y="243"/>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4142263" y="1699450"/>
              <a:ext cx="108450" cy="108900"/>
            </a:xfrm>
            <a:custGeom>
              <a:avLst/>
              <a:gdLst/>
              <a:ahLst/>
              <a:cxnLst/>
              <a:rect l="l" t="t" r="r" b="b"/>
              <a:pathLst>
                <a:path w="4338" h="4356" extrusionOk="0">
                  <a:moveTo>
                    <a:pt x="2169" y="907"/>
                  </a:moveTo>
                  <a:cubicBezTo>
                    <a:pt x="2866" y="907"/>
                    <a:pt x="3448" y="1474"/>
                    <a:pt x="3448" y="2187"/>
                  </a:cubicBezTo>
                  <a:cubicBezTo>
                    <a:pt x="3448" y="2882"/>
                    <a:pt x="2866" y="3449"/>
                    <a:pt x="2169" y="3449"/>
                  </a:cubicBezTo>
                  <a:cubicBezTo>
                    <a:pt x="1474" y="3449"/>
                    <a:pt x="907" y="2882"/>
                    <a:pt x="907" y="2187"/>
                  </a:cubicBezTo>
                  <a:cubicBezTo>
                    <a:pt x="907" y="1474"/>
                    <a:pt x="1474" y="907"/>
                    <a:pt x="2169" y="907"/>
                  </a:cubicBezTo>
                  <a:close/>
                  <a:moveTo>
                    <a:pt x="2169" y="1"/>
                  </a:moveTo>
                  <a:cubicBezTo>
                    <a:pt x="971" y="1"/>
                    <a:pt x="0" y="989"/>
                    <a:pt x="0" y="2187"/>
                  </a:cubicBezTo>
                  <a:cubicBezTo>
                    <a:pt x="0" y="3367"/>
                    <a:pt x="971" y="4355"/>
                    <a:pt x="2169" y="4355"/>
                  </a:cubicBezTo>
                  <a:cubicBezTo>
                    <a:pt x="3367" y="4355"/>
                    <a:pt x="4338" y="3367"/>
                    <a:pt x="4338" y="2187"/>
                  </a:cubicBezTo>
                  <a:cubicBezTo>
                    <a:pt x="4338" y="989"/>
                    <a:pt x="3367"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4186763" y="1743975"/>
              <a:ext cx="19450" cy="19875"/>
            </a:xfrm>
            <a:custGeom>
              <a:avLst/>
              <a:gdLst/>
              <a:ahLst/>
              <a:cxnLst/>
              <a:rect l="l" t="t" r="r" b="b"/>
              <a:pathLst>
                <a:path w="778" h="795" extrusionOk="0">
                  <a:moveTo>
                    <a:pt x="389" y="0"/>
                  </a:moveTo>
                  <a:cubicBezTo>
                    <a:pt x="179" y="0"/>
                    <a:pt x="1" y="179"/>
                    <a:pt x="1" y="406"/>
                  </a:cubicBezTo>
                  <a:cubicBezTo>
                    <a:pt x="1" y="615"/>
                    <a:pt x="179" y="794"/>
                    <a:pt x="389" y="794"/>
                  </a:cubicBezTo>
                  <a:cubicBezTo>
                    <a:pt x="600" y="794"/>
                    <a:pt x="777" y="615"/>
                    <a:pt x="777" y="406"/>
                  </a:cubicBezTo>
                  <a:cubicBezTo>
                    <a:pt x="777" y="179"/>
                    <a:pt x="600"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4185563" y="1829375"/>
              <a:ext cx="21875" cy="27525"/>
            </a:xfrm>
            <a:custGeom>
              <a:avLst/>
              <a:gdLst/>
              <a:ahLst/>
              <a:cxnLst/>
              <a:rect l="l" t="t" r="r" b="b"/>
              <a:pathLst>
                <a:path w="875" h="1101" extrusionOk="0">
                  <a:moveTo>
                    <a:pt x="1" y="0"/>
                  </a:moveTo>
                  <a:lnTo>
                    <a:pt x="1" y="1084"/>
                  </a:lnTo>
                  <a:cubicBezTo>
                    <a:pt x="146" y="1101"/>
                    <a:pt x="292" y="1101"/>
                    <a:pt x="437" y="1101"/>
                  </a:cubicBezTo>
                  <a:cubicBezTo>
                    <a:pt x="583" y="1101"/>
                    <a:pt x="728" y="1101"/>
                    <a:pt x="875" y="1084"/>
                  </a:cubicBezTo>
                  <a:lnTo>
                    <a:pt x="875" y="0"/>
                  </a:lnTo>
                  <a:cubicBezTo>
                    <a:pt x="728" y="16"/>
                    <a:pt x="583" y="32"/>
                    <a:pt x="437" y="32"/>
                  </a:cubicBezTo>
                  <a:cubicBezTo>
                    <a:pt x="292" y="32"/>
                    <a:pt x="146" y="1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4242213" y="1673575"/>
              <a:ext cx="34400" cy="34800"/>
            </a:xfrm>
            <a:custGeom>
              <a:avLst/>
              <a:gdLst/>
              <a:ahLst/>
              <a:cxnLst/>
              <a:rect l="l" t="t" r="r" b="b"/>
              <a:pathLst>
                <a:path w="1376" h="1392" extrusionOk="0">
                  <a:moveTo>
                    <a:pt x="761" y="0"/>
                  </a:moveTo>
                  <a:lnTo>
                    <a:pt x="1" y="777"/>
                  </a:lnTo>
                  <a:cubicBezTo>
                    <a:pt x="227" y="939"/>
                    <a:pt x="437" y="1150"/>
                    <a:pt x="616" y="1392"/>
                  </a:cubicBezTo>
                  <a:lnTo>
                    <a:pt x="1376" y="632"/>
                  </a:lnTo>
                  <a:cubicBezTo>
                    <a:pt x="1198" y="405"/>
                    <a:pt x="987" y="194"/>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4009138" y="1566750"/>
              <a:ext cx="374725" cy="374325"/>
            </a:xfrm>
            <a:custGeom>
              <a:avLst/>
              <a:gdLst/>
              <a:ahLst/>
              <a:cxnLst/>
              <a:rect l="l" t="t" r="r" b="b"/>
              <a:pathLst>
                <a:path w="14989" h="14973" extrusionOk="0">
                  <a:moveTo>
                    <a:pt x="7494" y="2477"/>
                  </a:moveTo>
                  <a:cubicBezTo>
                    <a:pt x="10246" y="2477"/>
                    <a:pt x="12496" y="4726"/>
                    <a:pt x="12496" y="7495"/>
                  </a:cubicBezTo>
                  <a:cubicBezTo>
                    <a:pt x="12496" y="10246"/>
                    <a:pt x="10246" y="12495"/>
                    <a:pt x="7494" y="12495"/>
                  </a:cubicBezTo>
                  <a:cubicBezTo>
                    <a:pt x="4742" y="12495"/>
                    <a:pt x="2493" y="10246"/>
                    <a:pt x="2493" y="7495"/>
                  </a:cubicBezTo>
                  <a:cubicBezTo>
                    <a:pt x="2493" y="4726"/>
                    <a:pt x="4742" y="2477"/>
                    <a:pt x="7494" y="2477"/>
                  </a:cubicBezTo>
                  <a:close/>
                  <a:moveTo>
                    <a:pt x="7058" y="0"/>
                  </a:moveTo>
                  <a:lnTo>
                    <a:pt x="7058" y="761"/>
                  </a:lnTo>
                  <a:cubicBezTo>
                    <a:pt x="5569" y="858"/>
                    <a:pt x="4177" y="1424"/>
                    <a:pt x="3044" y="2412"/>
                  </a:cubicBezTo>
                  <a:lnTo>
                    <a:pt x="2509" y="1878"/>
                  </a:lnTo>
                  <a:lnTo>
                    <a:pt x="1894" y="2509"/>
                  </a:lnTo>
                  <a:lnTo>
                    <a:pt x="2429" y="3043"/>
                  </a:lnTo>
                  <a:cubicBezTo>
                    <a:pt x="1441" y="4160"/>
                    <a:pt x="858" y="5552"/>
                    <a:pt x="761" y="7041"/>
                  </a:cubicBezTo>
                  <a:lnTo>
                    <a:pt x="1" y="7041"/>
                  </a:lnTo>
                  <a:lnTo>
                    <a:pt x="1" y="7931"/>
                  </a:lnTo>
                  <a:lnTo>
                    <a:pt x="761" y="7931"/>
                  </a:lnTo>
                  <a:cubicBezTo>
                    <a:pt x="858" y="9420"/>
                    <a:pt x="1441" y="10812"/>
                    <a:pt x="2429" y="11929"/>
                  </a:cubicBezTo>
                  <a:lnTo>
                    <a:pt x="1894" y="12463"/>
                  </a:lnTo>
                  <a:lnTo>
                    <a:pt x="2509" y="13095"/>
                  </a:lnTo>
                  <a:lnTo>
                    <a:pt x="3044" y="12560"/>
                  </a:lnTo>
                  <a:cubicBezTo>
                    <a:pt x="4177" y="13548"/>
                    <a:pt x="5569" y="14114"/>
                    <a:pt x="7058" y="14211"/>
                  </a:cubicBezTo>
                  <a:lnTo>
                    <a:pt x="7058" y="14972"/>
                  </a:lnTo>
                  <a:lnTo>
                    <a:pt x="7932" y="14972"/>
                  </a:lnTo>
                  <a:lnTo>
                    <a:pt x="7932" y="14211"/>
                  </a:lnTo>
                  <a:cubicBezTo>
                    <a:pt x="9421" y="14114"/>
                    <a:pt x="10828" y="13548"/>
                    <a:pt x="11946" y="12560"/>
                  </a:cubicBezTo>
                  <a:lnTo>
                    <a:pt x="12479" y="13095"/>
                  </a:lnTo>
                  <a:lnTo>
                    <a:pt x="13094" y="12463"/>
                  </a:lnTo>
                  <a:lnTo>
                    <a:pt x="12561" y="11929"/>
                  </a:lnTo>
                  <a:cubicBezTo>
                    <a:pt x="13547" y="10812"/>
                    <a:pt x="14130" y="9420"/>
                    <a:pt x="14227" y="7931"/>
                  </a:cubicBezTo>
                  <a:lnTo>
                    <a:pt x="14989" y="7931"/>
                  </a:lnTo>
                  <a:lnTo>
                    <a:pt x="14989" y="7041"/>
                  </a:lnTo>
                  <a:lnTo>
                    <a:pt x="14227" y="7041"/>
                  </a:lnTo>
                  <a:cubicBezTo>
                    <a:pt x="14130" y="5552"/>
                    <a:pt x="13547" y="4160"/>
                    <a:pt x="12561" y="3043"/>
                  </a:cubicBezTo>
                  <a:lnTo>
                    <a:pt x="13094" y="2509"/>
                  </a:lnTo>
                  <a:lnTo>
                    <a:pt x="12479" y="1878"/>
                  </a:lnTo>
                  <a:lnTo>
                    <a:pt x="11946" y="2412"/>
                  </a:lnTo>
                  <a:cubicBezTo>
                    <a:pt x="10828" y="1424"/>
                    <a:pt x="9421" y="858"/>
                    <a:pt x="7932" y="761"/>
                  </a:cubicBezTo>
                  <a:lnTo>
                    <a:pt x="79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51" name="Google Shape;351;p3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2" name="Google Shape;352;p39"/>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Three-way election suddenly turned two-way</a:t>
            </a:r>
            <a:endParaRPr dirty="0"/>
          </a:p>
        </p:txBody>
      </p:sp>
      <p:sp>
        <p:nvSpPr>
          <p:cNvPr id="353" name="Google Shape;353;p39"/>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Analysis</a:t>
            </a:r>
            <a:endParaRPr dirty="0"/>
          </a:p>
        </p:txBody>
      </p:sp>
      <p:sp>
        <p:nvSpPr>
          <p:cNvPr id="354" name="Google Shape;354;p39"/>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55" name="Google Shape;355;p39"/>
          <p:cNvSpPr txBox="1">
            <a:spLocks noGrp="1"/>
          </p:cNvSpPr>
          <p:nvPr>
            <p:ph type="subTitle" idx="5"/>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How the data was understood with Python</a:t>
            </a:r>
            <a:endParaRPr dirty="0"/>
          </a:p>
        </p:txBody>
      </p:sp>
      <p:sp>
        <p:nvSpPr>
          <p:cNvPr id="356" name="Google Shape;356;p39"/>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57" name="Google Shape;357;p39"/>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58" name="Google Shape;358;p39"/>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we can understand</a:t>
            </a:r>
            <a:endParaRPr dirty="0"/>
          </a:p>
        </p:txBody>
      </p:sp>
      <p:sp>
        <p:nvSpPr>
          <p:cNvPr id="359" name="Google Shape;359;p39"/>
          <p:cNvSpPr txBox="1">
            <a:spLocks noGrp="1"/>
          </p:cNvSpPr>
          <p:nvPr>
            <p:ph type="title" idx="9"/>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a:t>
            </a:r>
            <a:endParaRPr dirty="0"/>
          </a:p>
        </p:txBody>
      </p:sp>
      <p:sp>
        <p:nvSpPr>
          <p:cNvPr id="360" name="Google Shape;360;p39"/>
          <p:cNvSpPr txBox="1">
            <a:spLocks noGrp="1"/>
          </p:cNvSpPr>
          <p:nvPr>
            <p:ph type="title" idx="1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361" name="Google Shape;361;p39"/>
          <p:cNvSpPr txBox="1">
            <a:spLocks noGrp="1"/>
          </p:cNvSpPr>
          <p:nvPr>
            <p:ph type="subTitle" idx="14"/>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Application to ranked-choice voting for 2022</a:t>
            </a:r>
            <a:endParaRPr dirty="0"/>
          </a:p>
        </p:txBody>
      </p:sp>
      <p:sp>
        <p:nvSpPr>
          <p:cNvPr id="362" name="Google Shape;362;p39"/>
          <p:cNvSpPr txBox="1">
            <a:spLocks noGrp="1"/>
          </p:cNvSpPr>
          <p:nvPr>
            <p:ph type="title" idx="15"/>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Table of contents</a:t>
            </a:r>
            <a:endParaRPr>
              <a:solidFill>
                <a:schemeClr val="accent3"/>
              </a:solidFill>
            </a:endParaRPr>
          </a:p>
        </p:txBody>
      </p:sp>
      <p:grpSp>
        <p:nvGrpSpPr>
          <p:cNvPr id="363" name="Google Shape;363;p39"/>
          <p:cNvGrpSpPr/>
          <p:nvPr/>
        </p:nvGrpSpPr>
        <p:grpSpPr>
          <a:xfrm>
            <a:off x="7800265" y="400700"/>
            <a:ext cx="630510" cy="363000"/>
            <a:chOff x="7800265" y="358000"/>
            <a:chExt cx="630510" cy="363000"/>
          </a:xfrm>
        </p:grpSpPr>
        <p:sp>
          <p:nvSpPr>
            <p:cNvPr id="364" name="Google Shape;364;p39"/>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9"/>
          <p:cNvGrpSpPr/>
          <p:nvPr/>
        </p:nvGrpSpPr>
        <p:grpSpPr>
          <a:xfrm>
            <a:off x="1338300" y="2062044"/>
            <a:ext cx="111300" cy="175200"/>
            <a:chOff x="944300" y="334800"/>
            <a:chExt cx="111300" cy="175200"/>
          </a:xfrm>
        </p:grpSpPr>
        <p:sp>
          <p:nvSpPr>
            <p:cNvPr id="367" name="Google Shape;367;p39"/>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 name="Google Shape;368;p39"/>
            <p:cNvCxnSpPr>
              <a:stCxn id="367"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369" name="Google Shape;369;p39"/>
          <p:cNvGrpSpPr/>
          <p:nvPr/>
        </p:nvGrpSpPr>
        <p:grpSpPr>
          <a:xfrm>
            <a:off x="1338300" y="3734094"/>
            <a:ext cx="111300" cy="175200"/>
            <a:chOff x="944300" y="334800"/>
            <a:chExt cx="111300" cy="175200"/>
          </a:xfrm>
        </p:grpSpPr>
        <p:sp>
          <p:nvSpPr>
            <p:cNvPr id="370" name="Google Shape;370;p39"/>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 name="Google Shape;371;p39"/>
            <p:cNvCxnSpPr>
              <a:stCxn id="370"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372" name="Google Shape;372;p39"/>
          <p:cNvGrpSpPr/>
          <p:nvPr/>
        </p:nvGrpSpPr>
        <p:grpSpPr>
          <a:xfrm>
            <a:off x="7694200" y="2062044"/>
            <a:ext cx="111300" cy="175200"/>
            <a:chOff x="944300" y="334800"/>
            <a:chExt cx="111300" cy="175200"/>
          </a:xfrm>
        </p:grpSpPr>
        <p:sp>
          <p:nvSpPr>
            <p:cNvPr id="373" name="Google Shape;373;p39"/>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 name="Google Shape;374;p39"/>
            <p:cNvCxnSpPr>
              <a:stCxn id="373"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375" name="Google Shape;375;p39"/>
          <p:cNvGrpSpPr/>
          <p:nvPr/>
        </p:nvGrpSpPr>
        <p:grpSpPr>
          <a:xfrm>
            <a:off x="7694200" y="3734094"/>
            <a:ext cx="111300" cy="175200"/>
            <a:chOff x="944300" y="334800"/>
            <a:chExt cx="111300" cy="175200"/>
          </a:xfrm>
        </p:grpSpPr>
        <p:sp>
          <p:nvSpPr>
            <p:cNvPr id="376" name="Google Shape;376;p39"/>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 name="Google Shape;377;p39"/>
            <p:cNvCxnSpPr>
              <a:stCxn id="376"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608"/>
        <p:cNvGrpSpPr/>
        <p:nvPr/>
      </p:nvGrpSpPr>
      <p:grpSpPr>
        <a:xfrm>
          <a:off x="0" y="0"/>
          <a:ext cx="0" cy="0"/>
          <a:chOff x="0" y="0"/>
          <a:chExt cx="0" cy="0"/>
        </a:xfrm>
      </p:grpSpPr>
      <p:sp>
        <p:nvSpPr>
          <p:cNvPr id="609" name="Google Shape;609;p4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610" name="Google Shape;610;p47"/>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611" name="Google Shape;611;p47"/>
          <p:cNvSpPr/>
          <p:nvPr/>
        </p:nvSpPr>
        <p:spPr>
          <a:xfrm>
            <a:off x="4771625" y="682350"/>
            <a:ext cx="3778800" cy="3778800"/>
          </a:xfrm>
          <a:prstGeom prst="ellipse">
            <a:avLst/>
          </a:prstGeom>
          <a:gradFill>
            <a:gsLst>
              <a:gs pos="0">
                <a:schemeClr val="dk2"/>
              </a:gs>
              <a:gs pos="4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rot="-9900034">
            <a:off x="4992418" y="2352744"/>
            <a:ext cx="3337204" cy="163116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616"/>
        <p:cNvGrpSpPr/>
        <p:nvPr/>
      </p:nvGrpSpPr>
      <p:grpSpPr>
        <a:xfrm>
          <a:off x="0" y="0"/>
          <a:ext cx="0" cy="0"/>
          <a:chOff x="0" y="0"/>
          <a:chExt cx="0" cy="0"/>
        </a:xfrm>
      </p:grpSpPr>
      <p:sp>
        <p:nvSpPr>
          <p:cNvPr id="618" name="Google Shape;618;p4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150,000</a:t>
            </a:r>
            <a:endParaRPr/>
          </a:p>
        </p:txBody>
      </p:sp>
      <p:sp>
        <p:nvSpPr>
          <p:cNvPr id="617" name="Google Shape;617;p4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Big numbers catch your audience’s attention</a:t>
            </a:r>
            <a:endParaRPr/>
          </a:p>
        </p:txBody>
      </p:sp>
      <p:grpSp>
        <p:nvGrpSpPr>
          <p:cNvPr id="619" name="Google Shape;619;p48"/>
          <p:cNvGrpSpPr/>
          <p:nvPr/>
        </p:nvGrpSpPr>
        <p:grpSpPr>
          <a:xfrm>
            <a:off x="7783753" y="2878000"/>
            <a:ext cx="111300" cy="175200"/>
            <a:chOff x="944300" y="334800"/>
            <a:chExt cx="111300" cy="175200"/>
          </a:xfrm>
        </p:grpSpPr>
        <p:sp>
          <p:nvSpPr>
            <p:cNvPr id="620" name="Google Shape;620;p4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 name="Google Shape;621;p48"/>
            <p:cNvCxnSpPr>
              <a:stCxn id="620" idx="1"/>
            </p:cNvCxnSpPr>
            <p:nvPr/>
          </p:nvCxnSpPr>
          <p:spPr>
            <a:xfrm rot="10800000">
              <a:off x="999950" y="334800"/>
              <a:ext cx="0" cy="1752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663"/>
        <p:cNvGrpSpPr/>
        <p:nvPr/>
      </p:nvGrpSpPr>
      <p:grpSpPr>
        <a:xfrm>
          <a:off x="0" y="0"/>
          <a:ext cx="0" cy="0"/>
          <a:chOff x="0" y="0"/>
          <a:chExt cx="0" cy="0"/>
        </a:xfrm>
      </p:grpSpPr>
      <p:sp>
        <p:nvSpPr>
          <p:cNvPr id="664" name="Google Shape;664;p50"/>
          <p:cNvSpPr/>
          <p:nvPr/>
        </p:nvSpPr>
        <p:spPr>
          <a:xfrm>
            <a:off x="-245875" y="-214500"/>
            <a:ext cx="5572500" cy="5572500"/>
          </a:xfrm>
          <a:prstGeom prst="ellipse">
            <a:avLst/>
          </a:prstGeom>
          <a:gradFill>
            <a:gsLst>
              <a:gs pos="0">
                <a:schemeClr val="dk2"/>
              </a:gs>
              <a:gs pos="4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0"/>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665" name="Google Shape;665;p5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grpSp>
        <p:nvGrpSpPr>
          <p:cNvPr id="667" name="Google Shape;667;p50"/>
          <p:cNvGrpSpPr/>
          <p:nvPr/>
        </p:nvGrpSpPr>
        <p:grpSpPr>
          <a:xfrm>
            <a:off x="7800265" y="400700"/>
            <a:ext cx="630510" cy="363000"/>
            <a:chOff x="7800265" y="358000"/>
            <a:chExt cx="630510" cy="363000"/>
          </a:xfrm>
        </p:grpSpPr>
        <p:sp>
          <p:nvSpPr>
            <p:cNvPr id="668" name="Google Shape;668;p50"/>
            <p:cNvSpPr/>
            <p:nvPr/>
          </p:nvSpPr>
          <p:spPr>
            <a:xfrm rot="10800000">
              <a:off x="806777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0"/>
            <p:cNvSpPr/>
            <p:nvPr/>
          </p:nvSpPr>
          <p:spPr>
            <a:xfrm rot="10800000">
              <a:off x="780026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50"/>
          <p:cNvSpPr/>
          <p:nvPr/>
        </p:nvSpPr>
        <p:spPr>
          <a:xfrm rot="-9439795">
            <a:off x="380485" y="2241457"/>
            <a:ext cx="4159571" cy="2032985"/>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1" name="Google Shape;671;p50"/>
          <p:cNvPicPr preferRelativeResize="0"/>
          <p:nvPr/>
        </p:nvPicPr>
        <p:blipFill rotWithShape="1">
          <a:blip r:embed="rId3">
            <a:alphaModFix/>
          </a:blip>
          <a:srcRect l="19450" r="13869"/>
          <a:stretch/>
        </p:blipFill>
        <p:spPr>
          <a:xfrm>
            <a:off x="1027925" y="880525"/>
            <a:ext cx="3024900" cy="30246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675"/>
        <p:cNvGrpSpPr/>
        <p:nvPr/>
      </p:nvGrpSpPr>
      <p:grpSpPr>
        <a:xfrm>
          <a:off x="0" y="0"/>
          <a:ext cx="0" cy="0"/>
          <a:chOff x="0" y="0"/>
          <a:chExt cx="0" cy="0"/>
        </a:xfrm>
      </p:grpSpPr>
      <p:sp>
        <p:nvSpPr>
          <p:cNvPr id="676" name="Google Shape;676;p51"/>
          <p:cNvSpPr/>
          <p:nvPr/>
        </p:nvSpPr>
        <p:spPr>
          <a:xfrm>
            <a:off x="4589950" y="1015050"/>
            <a:ext cx="3778800" cy="3778800"/>
          </a:xfrm>
          <a:prstGeom prst="ellipse">
            <a:avLst/>
          </a:prstGeom>
          <a:gradFill>
            <a:gsLst>
              <a:gs pos="0">
                <a:schemeClr val="lt1"/>
              </a:gs>
              <a:gs pos="4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51"/>
          <p:cNvGrpSpPr/>
          <p:nvPr/>
        </p:nvGrpSpPr>
        <p:grpSpPr>
          <a:xfrm>
            <a:off x="4714000" y="1359925"/>
            <a:ext cx="3262506" cy="2431240"/>
            <a:chOff x="4677325" y="1359925"/>
            <a:chExt cx="3262506" cy="2431240"/>
          </a:xfrm>
        </p:grpSpPr>
        <p:grpSp>
          <p:nvGrpSpPr>
            <p:cNvPr id="678" name="Google Shape;678;p51"/>
            <p:cNvGrpSpPr/>
            <p:nvPr/>
          </p:nvGrpSpPr>
          <p:grpSpPr>
            <a:xfrm>
              <a:off x="4677325" y="1359925"/>
              <a:ext cx="3262506" cy="2431240"/>
              <a:chOff x="2072995" y="1915647"/>
              <a:chExt cx="3159506" cy="2354484"/>
            </a:xfrm>
          </p:grpSpPr>
          <p:sp>
            <p:nvSpPr>
              <p:cNvPr id="679" name="Google Shape;679;p51"/>
              <p:cNvSpPr/>
              <p:nvPr/>
            </p:nvSpPr>
            <p:spPr>
              <a:xfrm>
                <a:off x="3260349" y="4001905"/>
                <a:ext cx="784838" cy="214359"/>
              </a:xfrm>
              <a:custGeom>
                <a:avLst/>
                <a:gdLst/>
                <a:ahLst/>
                <a:cxnLst/>
                <a:rect l="l" t="t" r="r" b="b"/>
                <a:pathLst>
                  <a:path w="20326" h="9884" extrusionOk="0">
                    <a:moveTo>
                      <a:pt x="2967" y="0"/>
                    </a:moveTo>
                    <a:lnTo>
                      <a:pt x="0" y="9884"/>
                    </a:lnTo>
                    <a:lnTo>
                      <a:pt x="20325" y="9884"/>
                    </a:lnTo>
                    <a:lnTo>
                      <a:pt x="17359"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1"/>
              <p:cNvSpPr/>
              <p:nvPr/>
            </p:nvSpPr>
            <p:spPr>
              <a:xfrm>
                <a:off x="3201455" y="4216377"/>
                <a:ext cx="902567" cy="53754"/>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1"/>
              <p:cNvSpPr/>
              <p:nvPr/>
            </p:nvSpPr>
            <p:spPr>
              <a:xfrm>
                <a:off x="2072995" y="1915647"/>
                <a:ext cx="3159506" cy="2086883"/>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51"/>
            <p:cNvSpPr/>
            <p:nvPr/>
          </p:nvSpPr>
          <p:spPr>
            <a:xfrm>
              <a:off x="6253525" y="3273339"/>
              <a:ext cx="110100" cy="110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5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685" name="Google Shape;685;p5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684" name="Google Shape;684;p51"/>
          <p:cNvPicPr preferRelativeResize="0"/>
          <p:nvPr/>
        </p:nvPicPr>
        <p:blipFill rotWithShape="1">
          <a:blip r:embed="rId3">
            <a:alphaModFix/>
          </a:blip>
          <a:srcRect l="238" r="248"/>
          <a:stretch/>
        </p:blipFill>
        <p:spPr>
          <a:xfrm>
            <a:off x="4884841" y="1502999"/>
            <a:ext cx="2918100" cy="1638000"/>
          </a:xfrm>
          <a:prstGeom prst="roundRect">
            <a:avLst>
              <a:gd name="adj" fmla="val 1513"/>
            </a:avLst>
          </a:prstGeom>
          <a:noFill/>
          <a:ln w="9525" cap="flat" cmpd="sng">
            <a:solidFill>
              <a:schemeClr val="lt1"/>
            </a:solidFill>
            <a:prstDash val="solid"/>
            <a:round/>
            <a:headEnd type="none" w="sm" len="sm"/>
            <a:tailEnd type="none" w="sm" len="sm"/>
          </a:ln>
        </p:spPr>
      </p:pic>
      <p:grpSp>
        <p:nvGrpSpPr>
          <p:cNvPr id="686" name="Google Shape;686;p51"/>
          <p:cNvGrpSpPr/>
          <p:nvPr/>
        </p:nvGrpSpPr>
        <p:grpSpPr>
          <a:xfrm>
            <a:off x="7800265" y="400700"/>
            <a:ext cx="630510" cy="363000"/>
            <a:chOff x="7800265" y="358000"/>
            <a:chExt cx="630510" cy="363000"/>
          </a:xfrm>
        </p:grpSpPr>
        <p:sp>
          <p:nvSpPr>
            <p:cNvPr id="687" name="Google Shape;687;p51"/>
            <p:cNvSpPr/>
            <p:nvPr/>
          </p:nvSpPr>
          <p:spPr>
            <a:xfrm rot="10800000">
              <a:off x="806777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1"/>
            <p:cNvSpPr/>
            <p:nvPr/>
          </p:nvSpPr>
          <p:spPr>
            <a:xfrm rot="10800000">
              <a:off x="780026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53"/>
          <p:cNvSpPr/>
          <p:nvPr/>
        </p:nvSpPr>
        <p:spPr>
          <a:xfrm>
            <a:off x="4589950" y="1015050"/>
            <a:ext cx="3778800" cy="3778800"/>
          </a:xfrm>
          <a:prstGeom prst="ellipse">
            <a:avLst/>
          </a:prstGeom>
          <a:gradFill>
            <a:gsLst>
              <a:gs pos="0">
                <a:schemeClr val="lt1"/>
              </a:gs>
              <a:gs pos="4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3"/>
          <p:cNvGrpSpPr/>
          <p:nvPr/>
        </p:nvGrpSpPr>
        <p:grpSpPr>
          <a:xfrm>
            <a:off x="4371866" y="1346400"/>
            <a:ext cx="3863534" cy="2450760"/>
            <a:chOff x="4524266" y="1346400"/>
            <a:chExt cx="3863534" cy="2450760"/>
          </a:xfrm>
        </p:grpSpPr>
        <p:sp>
          <p:nvSpPr>
            <p:cNvPr id="713" name="Google Shape;713;p53"/>
            <p:cNvSpPr/>
            <p:nvPr/>
          </p:nvSpPr>
          <p:spPr>
            <a:xfrm rot="5400000">
              <a:off x="5230653" y="640013"/>
              <a:ext cx="2450760" cy="38635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3"/>
            <p:cNvSpPr/>
            <p:nvPr/>
          </p:nvSpPr>
          <p:spPr>
            <a:xfrm>
              <a:off x="4633512" y="2508301"/>
              <a:ext cx="126900" cy="126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5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716" name="Google Shape;716;p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717" name="Google Shape;717;p53"/>
          <p:cNvPicPr preferRelativeResize="0"/>
          <p:nvPr/>
        </p:nvPicPr>
        <p:blipFill rotWithShape="1">
          <a:blip r:embed="rId3">
            <a:alphaModFix/>
          </a:blip>
          <a:srcRect l="4742" r="3176"/>
          <a:stretch/>
        </p:blipFill>
        <p:spPr>
          <a:xfrm>
            <a:off x="4711450" y="1527450"/>
            <a:ext cx="3419100" cy="2088600"/>
          </a:xfrm>
          <a:prstGeom prst="rect">
            <a:avLst/>
          </a:prstGeom>
          <a:noFill/>
          <a:ln w="9525" cap="flat" cmpd="sng">
            <a:solidFill>
              <a:schemeClr val="lt1"/>
            </a:solidFill>
            <a:prstDash val="solid"/>
            <a:round/>
            <a:headEnd type="none" w="sm" len="sm"/>
            <a:tailEnd type="none" w="sm" len="sm"/>
          </a:ln>
        </p:spPr>
      </p:pic>
      <p:grpSp>
        <p:nvGrpSpPr>
          <p:cNvPr id="718" name="Google Shape;718;p53"/>
          <p:cNvGrpSpPr/>
          <p:nvPr/>
        </p:nvGrpSpPr>
        <p:grpSpPr>
          <a:xfrm>
            <a:off x="7800265" y="400700"/>
            <a:ext cx="630510" cy="363000"/>
            <a:chOff x="7800265" y="358000"/>
            <a:chExt cx="630510" cy="363000"/>
          </a:xfrm>
        </p:grpSpPr>
        <p:sp>
          <p:nvSpPr>
            <p:cNvPr id="719" name="Google Shape;719;p53"/>
            <p:cNvSpPr/>
            <p:nvPr/>
          </p:nvSpPr>
          <p:spPr>
            <a:xfrm rot="10800000">
              <a:off x="806777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3"/>
            <p:cNvSpPr/>
            <p:nvPr/>
          </p:nvSpPr>
          <p:spPr>
            <a:xfrm rot="10800000">
              <a:off x="780026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724"/>
        <p:cNvGrpSpPr/>
        <p:nvPr/>
      </p:nvGrpSpPr>
      <p:grpSpPr>
        <a:xfrm>
          <a:off x="0" y="0"/>
          <a:ext cx="0" cy="0"/>
          <a:chOff x="0" y="0"/>
          <a:chExt cx="0" cy="0"/>
        </a:xfrm>
      </p:grpSpPr>
      <p:sp>
        <p:nvSpPr>
          <p:cNvPr id="725" name="Google Shape;725;p5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726" name="Google Shape;726;p54"/>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Susan Bones</a:t>
            </a:r>
            <a:endParaRPr/>
          </a:p>
        </p:txBody>
      </p:sp>
      <p:sp>
        <p:nvSpPr>
          <p:cNvPr id="727" name="Google Shape;727;p54"/>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speak a bit about this person here</a:t>
            </a:r>
            <a:endParaRPr/>
          </a:p>
        </p:txBody>
      </p:sp>
      <p:sp>
        <p:nvSpPr>
          <p:cNvPr id="728" name="Google Shape;728;p54"/>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Doe</a:t>
            </a:r>
            <a:endParaRPr/>
          </a:p>
        </p:txBody>
      </p:sp>
      <p:sp>
        <p:nvSpPr>
          <p:cNvPr id="729" name="Google Shape;729;p54"/>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speak a bit about this person here</a:t>
            </a:r>
            <a:endParaRPr/>
          </a:p>
        </p:txBody>
      </p:sp>
      <p:pic>
        <p:nvPicPr>
          <p:cNvPr id="730" name="Google Shape;730;p54"/>
          <p:cNvPicPr preferRelativeResize="0"/>
          <p:nvPr/>
        </p:nvPicPr>
        <p:blipFill rotWithShape="1">
          <a:blip r:embed="rId3">
            <a:alphaModFix/>
          </a:blip>
          <a:srcRect t="12721" b="21601"/>
          <a:stretch/>
        </p:blipFill>
        <p:spPr>
          <a:xfrm>
            <a:off x="1289075" y="1258300"/>
            <a:ext cx="3274800" cy="3228000"/>
          </a:xfrm>
          <a:prstGeom prst="ellipse">
            <a:avLst/>
          </a:prstGeom>
          <a:noFill/>
          <a:ln>
            <a:noFill/>
          </a:ln>
        </p:spPr>
      </p:pic>
      <p:grpSp>
        <p:nvGrpSpPr>
          <p:cNvPr id="731" name="Google Shape;731;p54"/>
          <p:cNvGrpSpPr/>
          <p:nvPr/>
        </p:nvGrpSpPr>
        <p:grpSpPr>
          <a:xfrm rot="-5400000">
            <a:off x="5315363" y="2029350"/>
            <a:ext cx="111300" cy="175200"/>
            <a:chOff x="944300" y="334800"/>
            <a:chExt cx="111300" cy="175200"/>
          </a:xfrm>
        </p:grpSpPr>
        <p:sp>
          <p:nvSpPr>
            <p:cNvPr id="732" name="Google Shape;732;p54"/>
            <p:cNvSpPr/>
            <p:nvPr/>
          </p:nvSpPr>
          <p:spPr>
            <a:xfrm rot="5400000">
              <a:off x="969200" y="423600"/>
              <a:ext cx="61500" cy="1113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 name="Google Shape;733;p54"/>
            <p:cNvCxnSpPr>
              <a:stCxn id="732" idx="1"/>
            </p:cNvCxnSpPr>
            <p:nvPr/>
          </p:nvCxnSpPr>
          <p:spPr>
            <a:xfrm rot="-5400000">
              <a:off x="912350" y="422400"/>
              <a:ext cx="175200" cy="0"/>
            </a:xfrm>
            <a:prstGeom prst="straightConnector1">
              <a:avLst/>
            </a:prstGeom>
            <a:noFill/>
            <a:ln w="9525" cap="flat" cmpd="sng">
              <a:solidFill>
                <a:schemeClr val="dk2"/>
              </a:solidFill>
              <a:prstDash val="solid"/>
              <a:round/>
              <a:headEnd type="none" w="med" len="med"/>
              <a:tailEnd type="none" w="med" len="med"/>
            </a:ln>
          </p:spPr>
        </p:cxnSp>
      </p:grpSp>
      <p:grpSp>
        <p:nvGrpSpPr>
          <p:cNvPr id="734" name="Google Shape;734;p54"/>
          <p:cNvGrpSpPr/>
          <p:nvPr/>
        </p:nvGrpSpPr>
        <p:grpSpPr>
          <a:xfrm rot="-5400000">
            <a:off x="5315363" y="3124325"/>
            <a:ext cx="111300" cy="175200"/>
            <a:chOff x="944300" y="334800"/>
            <a:chExt cx="111300" cy="175200"/>
          </a:xfrm>
        </p:grpSpPr>
        <p:sp>
          <p:nvSpPr>
            <p:cNvPr id="735" name="Google Shape;735;p54"/>
            <p:cNvSpPr/>
            <p:nvPr/>
          </p:nvSpPr>
          <p:spPr>
            <a:xfrm rot="5400000">
              <a:off x="969200" y="423600"/>
              <a:ext cx="61500" cy="1113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 name="Google Shape;736;p54"/>
            <p:cNvCxnSpPr>
              <a:stCxn id="735" idx="1"/>
            </p:cNvCxnSpPr>
            <p:nvPr/>
          </p:nvCxnSpPr>
          <p:spPr>
            <a:xfrm rot="-5400000">
              <a:off x="912350" y="422400"/>
              <a:ext cx="1752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40"/>
        <p:cNvGrpSpPr/>
        <p:nvPr/>
      </p:nvGrpSpPr>
      <p:grpSpPr>
        <a:xfrm>
          <a:off x="0" y="0"/>
          <a:ext cx="0" cy="0"/>
          <a:chOff x="0" y="0"/>
          <a:chExt cx="0" cy="0"/>
        </a:xfrm>
      </p:grpSpPr>
      <p:sp>
        <p:nvSpPr>
          <p:cNvPr id="741" name="Google Shape;741;p5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Guess the religion</a:t>
            </a:r>
            <a:endParaRPr/>
          </a:p>
        </p:txBody>
      </p:sp>
      <p:graphicFrame>
        <p:nvGraphicFramePr>
          <p:cNvPr id="742" name="Google Shape;742;p55"/>
          <p:cNvGraphicFramePr/>
          <p:nvPr/>
        </p:nvGraphicFramePr>
        <p:xfrm>
          <a:off x="720000" y="1400100"/>
          <a:ext cx="3000000" cy="3000000"/>
        </p:xfrm>
        <a:graphic>
          <a:graphicData uri="http://schemas.openxmlformats.org/drawingml/2006/table">
            <a:tbl>
              <a:tblPr>
                <a:noFill/>
                <a:tableStyleId>{67F9EAAA-7AEC-4C89-BED9-F5C1C8C64D3A}</a:tableStyleId>
              </a:tblPr>
              <a:tblGrid>
                <a:gridCol w="2792650">
                  <a:extLst>
                    <a:ext uri="{9D8B030D-6E8A-4147-A177-3AD203B41FA5}">
                      <a16:colId xmlns:a16="http://schemas.microsoft.com/office/drawing/2014/main" val="20000"/>
                    </a:ext>
                  </a:extLst>
                </a:gridCol>
                <a:gridCol w="2964100">
                  <a:extLst>
                    <a:ext uri="{9D8B030D-6E8A-4147-A177-3AD203B41FA5}">
                      <a16:colId xmlns:a16="http://schemas.microsoft.com/office/drawing/2014/main" val="20001"/>
                    </a:ext>
                  </a:extLst>
                </a:gridCol>
                <a:gridCol w="1947250">
                  <a:extLst>
                    <a:ext uri="{9D8B030D-6E8A-4147-A177-3AD203B41FA5}">
                      <a16:colId xmlns:a16="http://schemas.microsoft.com/office/drawing/2014/main" val="20002"/>
                    </a:ext>
                  </a:extLst>
                </a:gridCol>
              </a:tblGrid>
              <a:tr h="526225">
                <a:tc>
                  <a:txBody>
                    <a:bodyPr/>
                    <a:lstStyle/>
                    <a:p>
                      <a:pPr marL="0" lvl="0" indent="0" algn="ctr" rtl="0">
                        <a:spcBef>
                          <a:spcPts val="0"/>
                        </a:spcBef>
                        <a:spcAft>
                          <a:spcPts val="0"/>
                        </a:spcAft>
                        <a:buNone/>
                      </a:pPr>
                      <a:r>
                        <a:rPr lang="en" sz="2000" b="1">
                          <a:solidFill>
                            <a:schemeClr val="lt1"/>
                          </a:solidFill>
                          <a:latin typeface="Syne"/>
                          <a:ea typeface="Syne"/>
                          <a:cs typeface="Syne"/>
                          <a:sym typeface="Syne"/>
                        </a:rPr>
                        <a:t>Religion</a:t>
                      </a:r>
                      <a:endParaRPr sz="2000" b="1">
                        <a:solidFill>
                          <a:schemeClr val="lt1"/>
                        </a:solidFill>
                        <a:latin typeface="Syne"/>
                        <a:ea typeface="Syne"/>
                        <a:cs typeface="Syne"/>
                        <a:sym typeface="Syn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Syne"/>
                          <a:ea typeface="Syne"/>
                          <a:cs typeface="Syne"/>
                          <a:sym typeface="Syne"/>
                        </a:rPr>
                        <a:t>Description</a:t>
                      </a:r>
                      <a:endParaRPr>
                        <a:solidFill>
                          <a:schemeClr val="lt1"/>
                        </a:solidFill>
                        <a:latin typeface="Syne"/>
                        <a:ea typeface="Syne"/>
                        <a:cs typeface="Syne"/>
                        <a:sym typeface="Syn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Syne"/>
                          <a:ea typeface="Syne"/>
                          <a:cs typeface="Syne"/>
                          <a:sym typeface="Syne"/>
                        </a:rPr>
                        <a:t>Founder</a:t>
                      </a:r>
                      <a:endParaRPr sz="2000" b="1">
                        <a:solidFill>
                          <a:schemeClr val="lt1"/>
                        </a:solidFill>
                        <a:latin typeface="Syne"/>
                        <a:ea typeface="Syne"/>
                        <a:cs typeface="Syne"/>
                        <a:sym typeface="Syn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26225">
                <a:tc>
                  <a:txBody>
                    <a:bodyPr/>
                    <a:lstStyle/>
                    <a:p>
                      <a:pPr marL="0" lvl="0" indent="0" algn="ctr" rtl="0">
                        <a:spcBef>
                          <a:spcPts val="0"/>
                        </a:spcBef>
                        <a:spcAft>
                          <a:spcPts val="0"/>
                        </a:spcAft>
                        <a:buNone/>
                      </a:pPr>
                      <a:r>
                        <a:rPr lang="en" sz="2000" b="1">
                          <a:solidFill>
                            <a:schemeClr val="lt1"/>
                          </a:solidFill>
                          <a:latin typeface="Syne"/>
                          <a:ea typeface="Syne"/>
                          <a:cs typeface="Syne"/>
                          <a:sym typeface="Syne"/>
                        </a:rPr>
                        <a:t>Buddhism</a:t>
                      </a:r>
                      <a:endParaRPr sz="2000" b="1">
                        <a:solidFill>
                          <a:schemeClr val="lt1"/>
                        </a:solidFill>
                        <a:latin typeface="Syne"/>
                        <a:ea typeface="Syne"/>
                        <a:cs typeface="Syne"/>
                        <a:sym typeface="Syn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lt1"/>
                          </a:solidFill>
                          <a:latin typeface="Lato"/>
                          <a:ea typeface="Lato"/>
                          <a:cs typeface="Lato"/>
                          <a:sym typeface="Lato"/>
                        </a:rPr>
                        <a:t>Mars is actually a cold place</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Siddhartha Gautama</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6225">
                <a:tc>
                  <a:txBody>
                    <a:bodyPr/>
                    <a:lstStyle/>
                    <a:p>
                      <a:pPr marL="0" lvl="0" indent="0" algn="ctr" rtl="0">
                        <a:spcBef>
                          <a:spcPts val="0"/>
                        </a:spcBef>
                        <a:spcAft>
                          <a:spcPts val="0"/>
                        </a:spcAft>
                        <a:buNone/>
                      </a:pPr>
                      <a:r>
                        <a:rPr lang="en" sz="2000" b="1">
                          <a:solidFill>
                            <a:schemeClr val="lt1"/>
                          </a:solidFill>
                          <a:latin typeface="Syne"/>
                          <a:ea typeface="Syne"/>
                          <a:cs typeface="Syne"/>
                          <a:sym typeface="Syne"/>
                        </a:rPr>
                        <a:t>Christianity</a:t>
                      </a:r>
                      <a:endParaRPr sz="2000" b="1">
                        <a:solidFill>
                          <a:schemeClr val="lt1"/>
                        </a:solidFill>
                        <a:latin typeface="Syne"/>
                        <a:ea typeface="Syne"/>
                        <a:cs typeface="Syne"/>
                        <a:sym typeface="Syn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lt1"/>
                          </a:solidFill>
                          <a:latin typeface="Lato"/>
                          <a:ea typeface="Lato"/>
                          <a:cs typeface="Lato"/>
                          <a:sym typeface="Lato"/>
                        </a:rPr>
                        <a:t>Jupiter is the biggest planet </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Jesus Christ</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2275">
                <a:tc>
                  <a:txBody>
                    <a:bodyPr/>
                    <a:lstStyle/>
                    <a:p>
                      <a:pPr marL="0" lvl="0" indent="0" algn="ctr" rtl="0">
                        <a:spcBef>
                          <a:spcPts val="0"/>
                        </a:spcBef>
                        <a:spcAft>
                          <a:spcPts val="0"/>
                        </a:spcAft>
                        <a:buNone/>
                      </a:pPr>
                      <a:r>
                        <a:rPr lang="en" sz="2000" b="1">
                          <a:solidFill>
                            <a:schemeClr val="lt1"/>
                          </a:solidFill>
                          <a:latin typeface="Syne"/>
                          <a:ea typeface="Syne"/>
                          <a:cs typeface="Syne"/>
                          <a:sym typeface="Syne"/>
                        </a:rPr>
                        <a:t>Judaism</a:t>
                      </a:r>
                      <a:endParaRPr sz="2000" b="1">
                        <a:solidFill>
                          <a:schemeClr val="lt1"/>
                        </a:solidFill>
                        <a:latin typeface="Syne"/>
                        <a:ea typeface="Syne"/>
                        <a:cs typeface="Syne"/>
                        <a:sym typeface="Syn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lt1"/>
                          </a:solidFill>
                          <a:latin typeface="Lato"/>
                          <a:ea typeface="Lato"/>
                          <a:cs typeface="Lato"/>
                          <a:sym typeface="Lato"/>
                        </a:rPr>
                        <a:t>Mercury is the smallest planet</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Abraham</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22275">
                <a:tc>
                  <a:txBody>
                    <a:bodyPr/>
                    <a:lstStyle/>
                    <a:p>
                      <a:pPr marL="0" lvl="0" indent="0" algn="ctr" rtl="0">
                        <a:spcBef>
                          <a:spcPts val="0"/>
                        </a:spcBef>
                        <a:spcAft>
                          <a:spcPts val="0"/>
                        </a:spcAft>
                        <a:buNone/>
                      </a:pPr>
                      <a:r>
                        <a:rPr lang="en" sz="2000" b="1">
                          <a:solidFill>
                            <a:schemeClr val="lt1"/>
                          </a:solidFill>
                          <a:latin typeface="Syne"/>
                          <a:ea typeface="Syne"/>
                          <a:cs typeface="Syne"/>
                          <a:sym typeface="Syne"/>
                        </a:rPr>
                        <a:t>Islam</a:t>
                      </a:r>
                      <a:endParaRPr sz="2000" b="1">
                        <a:solidFill>
                          <a:schemeClr val="lt1"/>
                        </a:solidFill>
                        <a:latin typeface="Syne"/>
                        <a:ea typeface="Syne"/>
                        <a:cs typeface="Syne"/>
                        <a:sym typeface="Syn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lt1"/>
                          </a:solidFill>
                          <a:latin typeface="Lato"/>
                          <a:ea typeface="Lato"/>
                          <a:cs typeface="Lato"/>
                          <a:sym typeface="Lato"/>
                        </a:rPr>
                        <a:t>Earth is where we live on </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Muhammad</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46"/>
        <p:cNvGrpSpPr/>
        <p:nvPr/>
      </p:nvGrpSpPr>
      <p:grpSpPr>
        <a:xfrm>
          <a:off x="0" y="0"/>
          <a:ext cx="0" cy="0"/>
          <a:chOff x="0" y="0"/>
          <a:chExt cx="0" cy="0"/>
        </a:xfrm>
      </p:grpSpPr>
      <p:grpSp>
        <p:nvGrpSpPr>
          <p:cNvPr id="747" name="Google Shape;747;p56"/>
          <p:cNvGrpSpPr/>
          <p:nvPr/>
        </p:nvGrpSpPr>
        <p:grpSpPr>
          <a:xfrm>
            <a:off x="984432" y="1572452"/>
            <a:ext cx="4737026" cy="2523587"/>
            <a:chOff x="233350" y="949250"/>
            <a:chExt cx="7137300" cy="3802300"/>
          </a:xfrm>
        </p:grpSpPr>
        <p:sp>
          <p:nvSpPr>
            <p:cNvPr id="748" name="Google Shape;748;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5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centers</a:t>
            </a:r>
            <a:endParaRPr/>
          </a:p>
        </p:txBody>
      </p:sp>
      <p:sp>
        <p:nvSpPr>
          <p:cNvPr id="800" name="Google Shape;800;p56"/>
          <p:cNvSpPr txBox="1">
            <a:spLocks noGrp="1"/>
          </p:cNvSpPr>
          <p:nvPr>
            <p:ph type="title" idx="4294967295"/>
          </p:nvPr>
        </p:nvSpPr>
        <p:spPr>
          <a:xfrm>
            <a:off x="7358063" y="1725613"/>
            <a:ext cx="1785937" cy="2873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rPr>
              <a:t>Mercury</a:t>
            </a:r>
            <a:endParaRPr sz="2000">
              <a:solidFill>
                <a:schemeClr val="dk2"/>
              </a:solidFill>
            </a:endParaRPr>
          </a:p>
        </p:txBody>
      </p:sp>
      <p:sp>
        <p:nvSpPr>
          <p:cNvPr id="801" name="Google Shape;801;p56"/>
          <p:cNvSpPr txBox="1">
            <a:spLocks noGrp="1"/>
          </p:cNvSpPr>
          <p:nvPr>
            <p:ph type="subTitle" idx="4294967295"/>
          </p:nvPr>
        </p:nvSpPr>
        <p:spPr>
          <a:xfrm>
            <a:off x="7358063" y="2071688"/>
            <a:ext cx="1785937" cy="4841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It’s the closest planet to the Sun</a:t>
            </a:r>
            <a:endParaRPr>
              <a:solidFill>
                <a:schemeClr val="dk2"/>
              </a:solidFill>
            </a:endParaRPr>
          </a:p>
        </p:txBody>
      </p:sp>
      <p:sp>
        <p:nvSpPr>
          <p:cNvPr id="802" name="Google Shape;802;p56"/>
          <p:cNvSpPr txBox="1">
            <a:spLocks noGrp="1"/>
          </p:cNvSpPr>
          <p:nvPr>
            <p:ph type="title" idx="4294967295"/>
          </p:nvPr>
        </p:nvSpPr>
        <p:spPr>
          <a:xfrm>
            <a:off x="7358063" y="3111500"/>
            <a:ext cx="1785937" cy="288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rPr>
              <a:t>Neptune</a:t>
            </a:r>
            <a:endParaRPr sz="2000">
              <a:solidFill>
                <a:schemeClr val="dk2"/>
              </a:solidFill>
            </a:endParaRPr>
          </a:p>
        </p:txBody>
      </p:sp>
      <p:sp>
        <p:nvSpPr>
          <p:cNvPr id="803" name="Google Shape;803;p56"/>
          <p:cNvSpPr txBox="1">
            <a:spLocks noGrp="1"/>
          </p:cNvSpPr>
          <p:nvPr>
            <p:ph type="subTitle" idx="4294967295"/>
          </p:nvPr>
        </p:nvSpPr>
        <p:spPr>
          <a:xfrm>
            <a:off x="7358063" y="3459163"/>
            <a:ext cx="1785937" cy="4841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It’s the farthest planet from the Sun</a:t>
            </a:r>
            <a:endParaRPr>
              <a:solidFill>
                <a:schemeClr val="dk2"/>
              </a:solidFill>
            </a:endParaRPr>
          </a:p>
        </p:txBody>
      </p:sp>
      <p:grpSp>
        <p:nvGrpSpPr>
          <p:cNvPr id="804" name="Google Shape;804;p56"/>
          <p:cNvGrpSpPr/>
          <p:nvPr/>
        </p:nvGrpSpPr>
        <p:grpSpPr>
          <a:xfrm>
            <a:off x="7800265" y="400700"/>
            <a:ext cx="630510" cy="363000"/>
            <a:chOff x="7800265" y="358000"/>
            <a:chExt cx="630510" cy="363000"/>
          </a:xfrm>
        </p:grpSpPr>
        <p:sp>
          <p:nvSpPr>
            <p:cNvPr id="805" name="Google Shape;805;p56"/>
            <p:cNvSpPr/>
            <p:nvPr/>
          </p:nvSpPr>
          <p:spPr>
            <a:xfrm rot="10800000">
              <a:off x="806777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6"/>
            <p:cNvSpPr/>
            <p:nvPr/>
          </p:nvSpPr>
          <p:spPr>
            <a:xfrm rot="10800000">
              <a:off x="780026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56"/>
          <p:cNvSpPr/>
          <p:nvPr/>
        </p:nvSpPr>
        <p:spPr>
          <a:xfrm rot="10800000">
            <a:off x="6078696" y="1754700"/>
            <a:ext cx="228600" cy="2283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6"/>
          <p:cNvSpPr/>
          <p:nvPr/>
        </p:nvSpPr>
        <p:spPr>
          <a:xfrm rot="10800000">
            <a:off x="6078696" y="3141775"/>
            <a:ext cx="228600" cy="228300"/>
          </a:xfrm>
          <a:prstGeom prst="pie">
            <a:avLst>
              <a:gd name="adj1" fmla="val 5441677"/>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rot="10800000">
            <a:off x="3019546" y="1983000"/>
            <a:ext cx="228600" cy="228300"/>
          </a:xfrm>
          <a:prstGeom prst="pie">
            <a:avLst>
              <a:gd name="adj1" fmla="val 5441677"/>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rot="10800000">
            <a:off x="1379496" y="2199925"/>
            <a:ext cx="228600" cy="2283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876"/>
        <p:cNvGrpSpPr/>
        <p:nvPr/>
      </p:nvGrpSpPr>
      <p:grpSpPr>
        <a:xfrm>
          <a:off x="0" y="0"/>
          <a:ext cx="0" cy="0"/>
          <a:chOff x="0" y="0"/>
          <a:chExt cx="0" cy="0"/>
        </a:xfrm>
      </p:grpSpPr>
      <p:sp>
        <p:nvSpPr>
          <p:cNvPr id="877" name="Google Shape;877;p5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Religious concepts</a:t>
            </a:r>
            <a:endParaRPr/>
          </a:p>
        </p:txBody>
      </p:sp>
      <p:sp>
        <p:nvSpPr>
          <p:cNvPr id="878" name="Google Shape;878;p58"/>
          <p:cNvSpPr txBox="1"/>
          <p:nvPr/>
        </p:nvSpPr>
        <p:spPr>
          <a:xfrm>
            <a:off x="1330179" y="1713675"/>
            <a:ext cx="3165600" cy="2121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p:txBody>
      </p:sp>
      <p:sp>
        <p:nvSpPr>
          <p:cNvPr id="879" name="Google Shape;879;p58"/>
          <p:cNvSpPr txBox="1"/>
          <p:nvPr/>
        </p:nvSpPr>
        <p:spPr>
          <a:xfrm>
            <a:off x="4975809" y="1713675"/>
            <a:ext cx="3165600" cy="2121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
                <a:solidFill>
                  <a:schemeClr val="lt1"/>
                </a:solidFill>
                <a:latin typeface="Lato"/>
                <a:ea typeface="Lato"/>
                <a:cs typeface="Lato"/>
                <a:sym typeface="Lato"/>
              </a:rPr>
              <a:t>Describe one of the concepts here</a:t>
            </a:r>
            <a:endParaRPr>
              <a:solidFill>
                <a:schemeClr val="lt1"/>
              </a:solidFill>
              <a:latin typeface="Lato"/>
              <a:ea typeface="Lato"/>
              <a:cs typeface="Lato"/>
              <a:sym typeface="Lato"/>
            </a:endParaRPr>
          </a:p>
        </p:txBody>
      </p:sp>
      <p:grpSp>
        <p:nvGrpSpPr>
          <p:cNvPr id="880" name="Google Shape;880;p58"/>
          <p:cNvGrpSpPr/>
          <p:nvPr/>
        </p:nvGrpSpPr>
        <p:grpSpPr>
          <a:xfrm rot="-5400000">
            <a:off x="1034541" y="1812399"/>
            <a:ext cx="111300" cy="175200"/>
            <a:chOff x="944300" y="334800"/>
            <a:chExt cx="111300" cy="175200"/>
          </a:xfrm>
        </p:grpSpPr>
        <p:sp>
          <p:nvSpPr>
            <p:cNvPr id="881" name="Google Shape;881;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58"/>
            <p:cNvCxnSpPr>
              <a:stCxn id="881"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883" name="Google Shape;883;p58"/>
          <p:cNvGrpSpPr/>
          <p:nvPr/>
        </p:nvGrpSpPr>
        <p:grpSpPr>
          <a:xfrm rot="-5400000">
            <a:off x="1034541" y="2133724"/>
            <a:ext cx="111300" cy="175200"/>
            <a:chOff x="944300" y="334800"/>
            <a:chExt cx="111300" cy="175200"/>
          </a:xfrm>
        </p:grpSpPr>
        <p:sp>
          <p:nvSpPr>
            <p:cNvPr id="884" name="Google Shape;884;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5" name="Google Shape;885;p58"/>
            <p:cNvCxnSpPr>
              <a:stCxn id="884"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886" name="Google Shape;886;p58"/>
          <p:cNvGrpSpPr/>
          <p:nvPr/>
        </p:nvGrpSpPr>
        <p:grpSpPr>
          <a:xfrm rot="-5400000">
            <a:off x="1034541" y="2455049"/>
            <a:ext cx="111300" cy="175200"/>
            <a:chOff x="944300" y="334800"/>
            <a:chExt cx="111300" cy="175200"/>
          </a:xfrm>
        </p:grpSpPr>
        <p:sp>
          <p:nvSpPr>
            <p:cNvPr id="887" name="Google Shape;887;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58"/>
            <p:cNvCxnSpPr>
              <a:stCxn id="887"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889" name="Google Shape;889;p58"/>
          <p:cNvGrpSpPr/>
          <p:nvPr/>
        </p:nvGrpSpPr>
        <p:grpSpPr>
          <a:xfrm rot="-5400000">
            <a:off x="1034541" y="2776374"/>
            <a:ext cx="111300" cy="175200"/>
            <a:chOff x="944300" y="334800"/>
            <a:chExt cx="111300" cy="175200"/>
          </a:xfrm>
        </p:grpSpPr>
        <p:sp>
          <p:nvSpPr>
            <p:cNvPr id="890" name="Google Shape;890;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 name="Google Shape;891;p58"/>
            <p:cNvCxnSpPr>
              <a:stCxn id="890"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892" name="Google Shape;892;p58"/>
          <p:cNvGrpSpPr/>
          <p:nvPr/>
        </p:nvGrpSpPr>
        <p:grpSpPr>
          <a:xfrm rot="-5400000">
            <a:off x="1034541" y="3097699"/>
            <a:ext cx="111300" cy="175200"/>
            <a:chOff x="944300" y="334800"/>
            <a:chExt cx="111300" cy="175200"/>
          </a:xfrm>
        </p:grpSpPr>
        <p:sp>
          <p:nvSpPr>
            <p:cNvPr id="893" name="Google Shape;893;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4" name="Google Shape;894;p58"/>
            <p:cNvCxnSpPr>
              <a:stCxn id="893"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895" name="Google Shape;895;p58"/>
          <p:cNvGrpSpPr/>
          <p:nvPr/>
        </p:nvGrpSpPr>
        <p:grpSpPr>
          <a:xfrm rot="-5400000">
            <a:off x="1034541" y="3419024"/>
            <a:ext cx="111300" cy="175200"/>
            <a:chOff x="944300" y="334800"/>
            <a:chExt cx="111300" cy="175200"/>
          </a:xfrm>
        </p:grpSpPr>
        <p:sp>
          <p:nvSpPr>
            <p:cNvPr id="896" name="Google Shape;896;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7" name="Google Shape;897;p58"/>
            <p:cNvCxnSpPr>
              <a:stCxn id="896"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898" name="Google Shape;898;p58"/>
          <p:cNvGrpSpPr/>
          <p:nvPr/>
        </p:nvGrpSpPr>
        <p:grpSpPr>
          <a:xfrm rot="-5400000">
            <a:off x="4680141" y="1812399"/>
            <a:ext cx="111300" cy="175200"/>
            <a:chOff x="944300" y="334800"/>
            <a:chExt cx="111300" cy="175200"/>
          </a:xfrm>
        </p:grpSpPr>
        <p:sp>
          <p:nvSpPr>
            <p:cNvPr id="899" name="Google Shape;899;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8"/>
            <p:cNvCxnSpPr>
              <a:stCxn id="899"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901" name="Google Shape;901;p58"/>
          <p:cNvGrpSpPr/>
          <p:nvPr/>
        </p:nvGrpSpPr>
        <p:grpSpPr>
          <a:xfrm rot="-5400000">
            <a:off x="4680141" y="2133724"/>
            <a:ext cx="111300" cy="175200"/>
            <a:chOff x="944300" y="334800"/>
            <a:chExt cx="111300" cy="175200"/>
          </a:xfrm>
        </p:grpSpPr>
        <p:sp>
          <p:nvSpPr>
            <p:cNvPr id="902" name="Google Shape;902;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3" name="Google Shape;903;p58"/>
            <p:cNvCxnSpPr>
              <a:stCxn id="902"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904" name="Google Shape;904;p58"/>
          <p:cNvGrpSpPr/>
          <p:nvPr/>
        </p:nvGrpSpPr>
        <p:grpSpPr>
          <a:xfrm rot="-5400000">
            <a:off x="4680141" y="2455049"/>
            <a:ext cx="111300" cy="175200"/>
            <a:chOff x="944300" y="334800"/>
            <a:chExt cx="111300" cy="175200"/>
          </a:xfrm>
        </p:grpSpPr>
        <p:sp>
          <p:nvSpPr>
            <p:cNvPr id="905" name="Google Shape;905;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6" name="Google Shape;906;p58"/>
            <p:cNvCxnSpPr>
              <a:stCxn id="905"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907" name="Google Shape;907;p58"/>
          <p:cNvGrpSpPr/>
          <p:nvPr/>
        </p:nvGrpSpPr>
        <p:grpSpPr>
          <a:xfrm rot="-5400000">
            <a:off x="4680141" y="2776374"/>
            <a:ext cx="111300" cy="175200"/>
            <a:chOff x="944300" y="334800"/>
            <a:chExt cx="111300" cy="175200"/>
          </a:xfrm>
        </p:grpSpPr>
        <p:sp>
          <p:nvSpPr>
            <p:cNvPr id="908" name="Google Shape;908;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58"/>
            <p:cNvCxnSpPr>
              <a:stCxn id="908"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910" name="Google Shape;910;p58"/>
          <p:cNvGrpSpPr/>
          <p:nvPr/>
        </p:nvGrpSpPr>
        <p:grpSpPr>
          <a:xfrm rot="-5400000">
            <a:off x="4680141" y="3097699"/>
            <a:ext cx="111300" cy="175200"/>
            <a:chOff x="944300" y="334800"/>
            <a:chExt cx="111300" cy="175200"/>
          </a:xfrm>
        </p:grpSpPr>
        <p:sp>
          <p:nvSpPr>
            <p:cNvPr id="911" name="Google Shape;911;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2" name="Google Shape;912;p58"/>
            <p:cNvCxnSpPr>
              <a:stCxn id="911"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913" name="Google Shape;913;p58"/>
          <p:cNvGrpSpPr/>
          <p:nvPr/>
        </p:nvGrpSpPr>
        <p:grpSpPr>
          <a:xfrm rot="-5400000">
            <a:off x="4680141" y="3419024"/>
            <a:ext cx="111300" cy="175200"/>
            <a:chOff x="944300" y="334800"/>
            <a:chExt cx="111300" cy="175200"/>
          </a:xfrm>
        </p:grpSpPr>
        <p:sp>
          <p:nvSpPr>
            <p:cNvPr id="914" name="Google Shape;914;p58"/>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58"/>
            <p:cNvCxnSpPr>
              <a:stCxn id="914"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919"/>
        <p:cNvGrpSpPr/>
        <p:nvPr/>
      </p:nvGrpSpPr>
      <p:grpSpPr>
        <a:xfrm>
          <a:off x="0" y="0"/>
          <a:ext cx="0" cy="0"/>
          <a:chOff x="0" y="0"/>
          <a:chExt cx="0" cy="0"/>
        </a:xfrm>
      </p:grpSpPr>
      <p:sp>
        <p:nvSpPr>
          <p:cNvPr id="920" name="Google Shape;920;p5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Popular religions</a:t>
            </a:r>
            <a:endParaRPr/>
          </a:p>
        </p:txBody>
      </p:sp>
      <p:sp>
        <p:nvSpPr>
          <p:cNvPr id="922" name="Google Shape;922;p59"/>
          <p:cNvSpPr txBox="1">
            <a:spLocks noGrp="1"/>
          </p:cNvSpPr>
          <p:nvPr>
            <p:ph type="title" idx="4294967295"/>
          </p:nvPr>
        </p:nvSpPr>
        <p:spPr>
          <a:xfrm>
            <a:off x="0" y="1562100"/>
            <a:ext cx="1935163" cy="288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rPr>
              <a:t>Christianity</a:t>
            </a:r>
            <a:endParaRPr sz="2000">
              <a:solidFill>
                <a:schemeClr val="dk2"/>
              </a:solidFill>
            </a:endParaRPr>
          </a:p>
        </p:txBody>
      </p:sp>
      <p:sp>
        <p:nvSpPr>
          <p:cNvPr id="923" name="Google Shape;923;p59"/>
          <p:cNvSpPr txBox="1">
            <a:spLocks noGrp="1"/>
          </p:cNvSpPr>
          <p:nvPr>
            <p:ph type="subTitle" idx="4294967295"/>
          </p:nvPr>
        </p:nvSpPr>
        <p:spPr>
          <a:xfrm>
            <a:off x="0" y="1925638"/>
            <a:ext cx="1935163" cy="4841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Jupiter is the biggest planet of them all</a:t>
            </a:r>
            <a:endParaRPr>
              <a:solidFill>
                <a:schemeClr val="dk2"/>
              </a:solidFill>
            </a:endParaRPr>
          </a:p>
        </p:txBody>
      </p:sp>
      <p:sp>
        <p:nvSpPr>
          <p:cNvPr id="924" name="Google Shape;924;p59"/>
          <p:cNvSpPr txBox="1">
            <a:spLocks noGrp="1"/>
          </p:cNvSpPr>
          <p:nvPr>
            <p:ph type="title" idx="4294967295"/>
          </p:nvPr>
        </p:nvSpPr>
        <p:spPr>
          <a:xfrm>
            <a:off x="0" y="2830513"/>
            <a:ext cx="1935163" cy="2873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rPr>
              <a:t>Hinduism</a:t>
            </a:r>
            <a:endParaRPr sz="2000">
              <a:solidFill>
                <a:schemeClr val="dk2"/>
              </a:solidFill>
            </a:endParaRPr>
          </a:p>
        </p:txBody>
      </p:sp>
      <p:sp>
        <p:nvSpPr>
          <p:cNvPr id="925" name="Google Shape;925;p59"/>
          <p:cNvSpPr txBox="1">
            <a:spLocks noGrp="1"/>
          </p:cNvSpPr>
          <p:nvPr>
            <p:ph type="subTitle" idx="4294967295"/>
          </p:nvPr>
        </p:nvSpPr>
        <p:spPr>
          <a:xfrm>
            <a:off x="0" y="3192463"/>
            <a:ext cx="1935163" cy="4857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Saturn is a gas giant and has several rings</a:t>
            </a:r>
            <a:endParaRPr>
              <a:solidFill>
                <a:schemeClr val="dk2"/>
              </a:solidFill>
            </a:endParaRPr>
          </a:p>
        </p:txBody>
      </p:sp>
      <p:sp>
        <p:nvSpPr>
          <p:cNvPr id="926" name="Google Shape;926;p59"/>
          <p:cNvSpPr txBox="1">
            <a:spLocks noGrp="1"/>
          </p:cNvSpPr>
          <p:nvPr>
            <p:ph type="title" idx="4294967295"/>
          </p:nvPr>
        </p:nvSpPr>
        <p:spPr>
          <a:xfrm>
            <a:off x="7210425" y="1562100"/>
            <a:ext cx="1933575" cy="28892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2"/>
                </a:solidFill>
              </a:rPr>
              <a:t>Islam</a:t>
            </a:r>
            <a:endParaRPr sz="2000">
              <a:solidFill>
                <a:schemeClr val="dk2"/>
              </a:solidFill>
            </a:endParaRPr>
          </a:p>
        </p:txBody>
      </p:sp>
      <p:sp>
        <p:nvSpPr>
          <p:cNvPr id="927" name="Google Shape;927;p59"/>
          <p:cNvSpPr txBox="1">
            <a:spLocks noGrp="1"/>
          </p:cNvSpPr>
          <p:nvPr>
            <p:ph type="subTitle" idx="4294967295"/>
          </p:nvPr>
        </p:nvSpPr>
        <p:spPr>
          <a:xfrm>
            <a:off x="7210425" y="1925638"/>
            <a:ext cx="1933575" cy="48418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Mercury is the closest planet to the Sun</a:t>
            </a:r>
            <a:endParaRPr>
              <a:solidFill>
                <a:schemeClr val="dk2"/>
              </a:solidFill>
            </a:endParaRPr>
          </a:p>
        </p:txBody>
      </p:sp>
      <p:sp>
        <p:nvSpPr>
          <p:cNvPr id="928" name="Google Shape;928;p59"/>
          <p:cNvSpPr txBox="1">
            <a:spLocks noGrp="1"/>
          </p:cNvSpPr>
          <p:nvPr>
            <p:ph type="title" idx="4294967295"/>
          </p:nvPr>
        </p:nvSpPr>
        <p:spPr>
          <a:xfrm>
            <a:off x="7210425" y="2830513"/>
            <a:ext cx="1933575" cy="28733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2"/>
                </a:solidFill>
              </a:rPr>
              <a:t>Buddhism</a:t>
            </a:r>
            <a:endParaRPr sz="2000">
              <a:solidFill>
                <a:schemeClr val="dk2"/>
              </a:solidFill>
            </a:endParaRPr>
          </a:p>
        </p:txBody>
      </p:sp>
      <p:sp>
        <p:nvSpPr>
          <p:cNvPr id="929" name="Google Shape;929;p59"/>
          <p:cNvSpPr txBox="1">
            <a:spLocks noGrp="1"/>
          </p:cNvSpPr>
          <p:nvPr>
            <p:ph type="subTitle" idx="4294967295"/>
          </p:nvPr>
        </p:nvSpPr>
        <p:spPr>
          <a:xfrm>
            <a:off x="7210425" y="3192463"/>
            <a:ext cx="1933575" cy="48577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Neptune is very far away from Earth</a:t>
            </a:r>
            <a:endParaRPr>
              <a:solidFill>
                <a:schemeClr val="dk2"/>
              </a:solidFill>
            </a:endParaRPr>
          </a:p>
        </p:txBody>
      </p:sp>
      <p:sp>
        <p:nvSpPr>
          <p:cNvPr id="921" name="Google Shape;921;p59"/>
          <p:cNvSpPr txBox="1"/>
          <p:nvPr/>
        </p:nvSpPr>
        <p:spPr>
          <a:xfrm>
            <a:off x="713225" y="4316000"/>
            <a:ext cx="77175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Lato"/>
                <a:ea typeface="Lato"/>
                <a:cs typeface="Lato"/>
                <a:sym typeface="Lato"/>
              </a:rPr>
              <a:t>Follow the link in the graph to modify its data and then paste the new one here. </a:t>
            </a:r>
            <a:r>
              <a:rPr lang="en" sz="1200" b="1">
                <a:solidFill>
                  <a:schemeClr val="dk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200" b="1">
              <a:solidFill>
                <a:schemeClr val="dk2"/>
              </a:solidFill>
              <a:latin typeface="Lato"/>
              <a:ea typeface="Lato"/>
              <a:cs typeface="Lato"/>
              <a:sym typeface="Lato"/>
            </a:endParaRPr>
          </a:p>
        </p:txBody>
      </p:sp>
      <p:pic>
        <p:nvPicPr>
          <p:cNvPr id="930" name="Google Shape;930;p59" title="Chart">
            <a:hlinkClick r:id="rId4"/>
          </p:cNvPr>
          <p:cNvPicPr preferRelativeResize="0"/>
          <p:nvPr/>
        </p:nvPicPr>
        <p:blipFill>
          <a:blip r:embed="rId5">
            <a:alphaModFix/>
          </a:blip>
          <a:stretch>
            <a:fillRect/>
          </a:stretch>
        </p:blipFill>
        <p:spPr>
          <a:xfrm>
            <a:off x="2765338" y="1529714"/>
            <a:ext cx="3613299" cy="22342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of Alaskan Politics</a:t>
            </a:r>
            <a:endParaRPr dirty="0"/>
          </a:p>
        </p:txBody>
      </p:sp>
      <p:sp>
        <p:nvSpPr>
          <p:cNvPr id="429" name="Google Shape;429;p43"/>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30" name="Google Shape;430;p43"/>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431" name="Google Shape;431;p43"/>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32" name="Google Shape;432;p43"/>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33" name="Google Shape;433;p43"/>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34" name="Google Shape;434;p43"/>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grpSp>
        <p:nvGrpSpPr>
          <p:cNvPr id="435" name="Google Shape;435;p43"/>
          <p:cNvGrpSpPr/>
          <p:nvPr/>
        </p:nvGrpSpPr>
        <p:grpSpPr>
          <a:xfrm>
            <a:off x="7800265" y="400700"/>
            <a:ext cx="630510" cy="363000"/>
            <a:chOff x="7800265" y="358000"/>
            <a:chExt cx="630510" cy="363000"/>
          </a:xfrm>
        </p:grpSpPr>
        <p:sp>
          <p:nvSpPr>
            <p:cNvPr id="436" name="Google Shape;436;p43"/>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43"/>
          <p:cNvGrpSpPr/>
          <p:nvPr/>
        </p:nvGrpSpPr>
        <p:grpSpPr>
          <a:xfrm>
            <a:off x="1842363" y="2308275"/>
            <a:ext cx="111300" cy="175200"/>
            <a:chOff x="944300" y="334800"/>
            <a:chExt cx="111300" cy="175200"/>
          </a:xfrm>
        </p:grpSpPr>
        <p:sp>
          <p:nvSpPr>
            <p:cNvPr id="439" name="Google Shape;439;p43"/>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 name="Google Shape;440;p43"/>
            <p:cNvCxnSpPr>
              <a:stCxn id="439"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441" name="Google Shape;441;p43"/>
          <p:cNvGrpSpPr/>
          <p:nvPr/>
        </p:nvGrpSpPr>
        <p:grpSpPr>
          <a:xfrm>
            <a:off x="7190338" y="2308275"/>
            <a:ext cx="111300" cy="175200"/>
            <a:chOff x="944300" y="334800"/>
            <a:chExt cx="111300" cy="175200"/>
          </a:xfrm>
        </p:grpSpPr>
        <p:sp>
          <p:nvSpPr>
            <p:cNvPr id="442" name="Google Shape;442;p43"/>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 name="Google Shape;443;p43"/>
            <p:cNvCxnSpPr>
              <a:stCxn id="442"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444" name="Google Shape;444;p43"/>
          <p:cNvGrpSpPr/>
          <p:nvPr/>
        </p:nvGrpSpPr>
        <p:grpSpPr>
          <a:xfrm>
            <a:off x="4516350" y="2308275"/>
            <a:ext cx="111300" cy="175200"/>
            <a:chOff x="944300" y="334800"/>
            <a:chExt cx="111300" cy="175200"/>
          </a:xfrm>
        </p:grpSpPr>
        <p:sp>
          <p:nvSpPr>
            <p:cNvPr id="445" name="Google Shape;445;p43"/>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3"/>
            <p:cNvCxnSpPr>
              <a:stCxn id="445"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447" name="Google Shape;447;p43"/>
          <p:cNvGrpSpPr/>
          <p:nvPr/>
        </p:nvGrpSpPr>
        <p:grpSpPr>
          <a:xfrm>
            <a:off x="1710650" y="1703863"/>
            <a:ext cx="374725" cy="374325"/>
            <a:chOff x="2504688" y="3773650"/>
            <a:chExt cx="374725" cy="374325"/>
          </a:xfrm>
        </p:grpSpPr>
        <p:sp>
          <p:nvSpPr>
            <p:cNvPr id="448" name="Google Shape;448;p43"/>
            <p:cNvSpPr/>
            <p:nvPr/>
          </p:nvSpPr>
          <p:spPr>
            <a:xfrm>
              <a:off x="2504688" y="3773650"/>
              <a:ext cx="134375" cy="139625"/>
            </a:xfrm>
            <a:custGeom>
              <a:avLst/>
              <a:gdLst/>
              <a:ahLst/>
              <a:cxnLst/>
              <a:rect l="l" t="t" r="r" b="b"/>
              <a:pathLst>
                <a:path w="5375" h="5585" extrusionOk="0">
                  <a:moveTo>
                    <a:pt x="2250" y="0"/>
                  </a:moveTo>
                  <a:lnTo>
                    <a:pt x="2250" y="697"/>
                  </a:lnTo>
                  <a:lnTo>
                    <a:pt x="1522" y="697"/>
                  </a:lnTo>
                  <a:lnTo>
                    <a:pt x="1522" y="1571"/>
                  </a:lnTo>
                  <a:lnTo>
                    <a:pt x="2250" y="1571"/>
                  </a:lnTo>
                  <a:lnTo>
                    <a:pt x="2250" y="2736"/>
                  </a:lnTo>
                  <a:lnTo>
                    <a:pt x="1" y="4338"/>
                  </a:lnTo>
                  <a:lnTo>
                    <a:pt x="1" y="5585"/>
                  </a:lnTo>
                  <a:lnTo>
                    <a:pt x="2703" y="3691"/>
                  </a:lnTo>
                  <a:lnTo>
                    <a:pt x="5374" y="5568"/>
                  </a:lnTo>
                  <a:lnTo>
                    <a:pt x="5374" y="4338"/>
                  </a:lnTo>
                  <a:lnTo>
                    <a:pt x="3124" y="2736"/>
                  </a:lnTo>
                  <a:lnTo>
                    <a:pt x="3124" y="1571"/>
                  </a:lnTo>
                  <a:lnTo>
                    <a:pt x="3918" y="1571"/>
                  </a:lnTo>
                  <a:lnTo>
                    <a:pt x="3918" y="697"/>
                  </a:lnTo>
                  <a:lnTo>
                    <a:pt x="3124" y="697"/>
                  </a:lnTo>
                  <a:lnTo>
                    <a:pt x="3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43"/>
            <p:cNvGrpSpPr/>
            <p:nvPr/>
          </p:nvGrpSpPr>
          <p:grpSpPr>
            <a:xfrm>
              <a:off x="2504688" y="3892600"/>
              <a:ext cx="374725" cy="255375"/>
              <a:chOff x="2504688" y="3892600"/>
              <a:chExt cx="374725" cy="255375"/>
            </a:xfrm>
          </p:grpSpPr>
          <p:sp>
            <p:nvSpPr>
              <p:cNvPr id="450" name="Google Shape;450;p43"/>
              <p:cNvSpPr/>
              <p:nvPr/>
            </p:nvSpPr>
            <p:spPr>
              <a:xfrm>
                <a:off x="2504688" y="3892600"/>
                <a:ext cx="134375" cy="255375"/>
              </a:xfrm>
              <a:custGeom>
                <a:avLst/>
                <a:gdLst/>
                <a:ahLst/>
                <a:cxnLst/>
                <a:rect l="l" t="t" r="r" b="b"/>
                <a:pathLst>
                  <a:path w="5375" h="10215" extrusionOk="0">
                    <a:moveTo>
                      <a:pt x="2671" y="1717"/>
                    </a:moveTo>
                    <a:lnTo>
                      <a:pt x="4047" y="2672"/>
                    </a:lnTo>
                    <a:lnTo>
                      <a:pt x="4047" y="5100"/>
                    </a:lnTo>
                    <a:lnTo>
                      <a:pt x="1343" y="5100"/>
                    </a:lnTo>
                    <a:lnTo>
                      <a:pt x="1343" y="2672"/>
                    </a:lnTo>
                    <a:lnTo>
                      <a:pt x="2671" y="1717"/>
                    </a:lnTo>
                    <a:close/>
                    <a:moveTo>
                      <a:pt x="2703" y="1"/>
                    </a:moveTo>
                    <a:lnTo>
                      <a:pt x="1" y="1895"/>
                    </a:lnTo>
                    <a:lnTo>
                      <a:pt x="1" y="10215"/>
                    </a:lnTo>
                    <a:lnTo>
                      <a:pt x="1343" y="10215"/>
                    </a:lnTo>
                    <a:lnTo>
                      <a:pt x="1343" y="7025"/>
                    </a:lnTo>
                    <a:lnTo>
                      <a:pt x="2671" y="6054"/>
                    </a:lnTo>
                    <a:lnTo>
                      <a:pt x="4047" y="7010"/>
                    </a:lnTo>
                    <a:lnTo>
                      <a:pt x="4047" y="10215"/>
                    </a:lnTo>
                    <a:lnTo>
                      <a:pt x="5374" y="10215"/>
                    </a:lnTo>
                    <a:lnTo>
                      <a:pt x="5374" y="1895"/>
                    </a:ln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3"/>
              <p:cNvSpPr/>
              <p:nvPr/>
            </p:nvSpPr>
            <p:spPr>
              <a:xfrm>
                <a:off x="2560113" y="3962200"/>
                <a:ext cx="23900" cy="36050"/>
              </a:xfrm>
              <a:custGeom>
                <a:avLst/>
                <a:gdLst/>
                <a:ahLst/>
                <a:cxnLst/>
                <a:rect l="l" t="t" r="r" b="b"/>
                <a:pathLst>
                  <a:path w="956" h="1442" extrusionOk="0">
                    <a:moveTo>
                      <a:pt x="470" y="1"/>
                    </a:moveTo>
                    <a:lnTo>
                      <a:pt x="0" y="341"/>
                    </a:lnTo>
                    <a:lnTo>
                      <a:pt x="0" y="1442"/>
                    </a:lnTo>
                    <a:lnTo>
                      <a:pt x="956" y="1442"/>
                    </a:lnTo>
                    <a:lnTo>
                      <a:pt x="956" y="341"/>
                    </a:lnTo>
                    <a:lnTo>
                      <a:pt x="4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2661263" y="3930250"/>
                <a:ext cx="218150" cy="69625"/>
              </a:xfrm>
              <a:custGeom>
                <a:avLst/>
                <a:gdLst/>
                <a:ahLst/>
                <a:cxnLst/>
                <a:rect l="l" t="t" r="r" b="b"/>
                <a:pathLst>
                  <a:path w="8726" h="2785" extrusionOk="0">
                    <a:moveTo>
                      <a:pt x="1" y="1"/>
                    </a:moveTo>
                    <a:lnTo>
                      <a:pt x="1" y="1069"/>
                    </a:lnTo>
                    <a:lnTo>
                      <a:pt x="8725" y="2785"/>
                    </a:lnTo>
                    <a:lnTo>
                      <a:pt x="8725" y="176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2560113" y="4071075"/>
                <a:ext cx="23900" cy="76900"/>
              </a:xfrm>
              <a:custGeom>
                <a:avLst/>
                <a:gdLst/>
                <a:ahLst/>
                <a:cxnLst/>
                <a:rect l="l" t="t" r="r" b="b"/>
                <a:pathLst>
                  <a:path w="956" h="3076" extrusionOk="0">
                    <a:moveTo>
                      <a:pt x="470" y="0"/>
                    </a:moveTo>
                    <a:lnTo>
                      <a:pt x="0" y="324"/>
                    </a:lnTo>
                    <a:lnTo>
                      <a:pt x="0" y="3076"/>
                    </a:lnTo>
                    <a:lnTo>
                      <a:pt x="956" y="3076"/>
                    </a:lnTo>
                    <a:lnTo>
                      <a:pt x="956" y="34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2710238" y="4063800"/>
                <a:ext cx="23900" cy="34400"/>
              </a:xfrm>
              <a:custGeom>
                <a:avLst/>
                <a:gdLst/>
                <a:ahLst/>
                <a:cxnLst/>
                <a:rect l="l" t="t" r="r" b="b"/>
                <a:pathLst>
                  <a:path w="956" h="1376" extrusionOk="0">
                    <a:moveTo>
                      <a:pt x="470" y="0"/>
                    </a:moveTo>
                    <a:lnTo>
                      <a:pt x="1" y="339"/>
                    </a:lnTo>
                    <a:lnTo>
                      <a:pt x="1" y="1375"/>
                    </a:lnTo>
                    <a:lnTo>
                      <a:pt x="955" y="1375"/>
                    </a:lnTo>
                    <a:lnTo>
                      <a:pt x="955" y="339"/>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p:nvPr/>
            </p:nvSpPr>
            <p:spPr>
              <a:xfrm>
                <a:off x="2661263" y="3979625"/>
                <a:ext cx="218150" cy="168350"/>
              </a:xfrm>
              <a:custGeom>
                <a:avLst/>
                <a:gdLst/>
                <a:ahLst/>
                <a:cxnLst/>
                <a:rect l="l" t="t" r="r" b="b"/>
                <a:pathLst>
                  <a:path w="8726" h="6734" extrusionOk="0">
                    <a:moveTo>
                      <a:pt x="2429" y="2299"/>
                    </a:moveTo>
                    <a:lnTo>
                      <a:pt x="3805" y="3253"/>
                    </a:lnTo>
                    <a:lnTo>
                      <a:pt x="3805" y="5633"/>
                    </a:lnTo>
                    <a:lnTo>
                      <a:pt x="1086" y="5633"/>
                    </a:lnTo>
                    <a:lnTo>
                      <a:pt x="1086" y="3253"/>
                    </a:lnTo>
                    <a:lnTo>
                      <a:pt x="2429" y="2299"/>
                    </a:lnTo>
                    <a:close/>
                    <a:moveTo>
                      <a:pt x="6248" y="2299"/>
                    </a:moveTo>
                    <a:lnTo>
                      <a:pt x="7608" y="3253"/>
                    </a:lnTo>
                    <a:lnTo>
                      <a:pt x="7608" y="5633"/>
                    </a:lnTo>
                    <a:lnTo>
                      <a:pt x="4906" y="5633"/>
                    </a:lnTo>
                    <a:lnTo>
                      <a:pt x="4906" y="3253"/>
                    </a:lnTo>
                    <a:lnTo>
                      <a:pt x="6248" y="2299"/>
                    </a:lnTo>
                    <a:close/>
                    <a:moveTo>
                      <a:pt x="1" y="0"/>
                    </a:moveTo>
                    <a:lnTo>
                      <a:pt x="1" y="6734"/>
                    </a:lnTo>
                    <a:lnTo>
                      <a:pt x="8725" y="6734"/>
                    </a:lnTo>
                    <a:lnTo>
                      <a:pt x="8725" y="169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2805738" y="4063800"/>
                <a:ext cx="23875" cy="34400"/>
              </a:xfrm>
              <a:custGeom>
                <a:avLst/>
                <a:gdLst/>
                <a:ahLst/>
                <a:cxnLst/>
                <a:rect l="l" t="t" r="r" b="b"/>
                <a:pathLst>
                  <a:path w="955" h="1376" extrusionOk="0">
                    <a:moveTo>
                      <a:pt x="469" y="0"/>
                    </a:moveTo>
                    <a:lnTo>
                      <a:pt x="1" y="339"/>
                    </a:lnTo>
                    <a:lnTo>
                      <a:pt x="1" y="1375"/>
                    </a:lnTo>
                    <a:lnTo>
                      <a:pt x="955" y="1375"/>
                    </a:lnTo>
                    <a:lnTo>
                      <a:pt x="955" y="339"/>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 name="Google Shape;457;p43"/>
          <p:cNvGrpSpPr/>
          <p:nvPr/>
        </p:nvGrpSpPr>
        <p:grpSpPr>
          <a:xfrm>
            <a:off x="4384638" y="1712163"/>
            <a:ext cx="374725" cy="357725"/>
            <a:chOff x="4008713" y="3781750"/>
            <a:chExt cx="374725" cy="357725"/>
          </a:xfrm>
        </p:grpSpPr>
        <p:sp>
          <p:nvSpPr>
            <p:cNvPr id="458" name="Google Shape;458;p43"/>
            <p:cNvSpPr/>
            <p:nvPr/>
          </p:nvSpPr>
          <p:spPr>
            <a:xfrm>
              <a:off x="4008713" y="3868750"/>
              <a:ext cx="59100" cy="25500"/>
            </a:xfrm>
            <a:custGeom>
              <a:avLst/>
              <a:gdLst/>
              <a:ahLst/>
              <a:cxnLst/>
              <a:rect l="l" t="t" r="r" b="b"/>
              <a:pathLst>
                <a:path w="2364" h="1020" extrusionOk="0">
                  <a:moveTo>
                    <a:pt x="1" y="1"/>
                  </a:moveTo>
                  <a:lnTo>
                    <a:pt x="1" y="1020"/>
                  </a:lnTo>
                  <a:lnTo>
                    <a:pt x="2364" y="1020"/>
                  </a:ln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4008713" y="3781750"/>
              <a:ext cx="59100" cy="64750"/>
            </a:xfrm>
            <a:custGeom>
              <a:avLst/>
              <a:gdLst/>
              <a:ahLst/>
              <a:cxnLst/>
              <a:rect l="l" t="t" r="r" b="b"/>
              <a:pathLst>
                <a:path w="2364" h="2590" extrusionOk="0">
                  <a:moveTo>
                    <a:pt x="745" y="0"/>
                  </a:moveTo>
                  <a:lnTo>
                    <a:pt x="745" y="956"/>
                  </a:lnTo>
                  <a:cubicBezTo>
                    <a:pt x="309" y="1117"/>
                    <a:pt x="1" y="1554"/>
                    <a:pt x="1" y="2039"/>
                  </a:cubicBezTo>
                  <a:lnTo>
                    <a:pt x="1" y="2590"/>
                  </a:lnTo>
                  <a:lnTo>
                    <a:pt x="2364" y="2590"/>
                  </a:lnTo>
                  <a:lnTo>
                    <a:pt x="2364" y="2039"/>
                  </a:lnTo>
                  <a:cubicBezTo>
                    <a:pt x="2364" y="1554"/>
                    <a:pt x="2057" y="1117"/>
                    <a:pt x="1619" y="956"/>
                  </a:cubicBezTo>
                  <a:lnTo>
                    <a:pt x="1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4323963" y="3868750"/>
              <a:ext cx="59475" cy="25500"/>
            </a:xfrm>
            <a:custGeom>
              <a:avLst/>
              <a:gdLst/>
              <a:ahLst/>
              <a:cxnLst/>
              <a:rect l="l" t="t" r="r" b="b"/>
              <a:pathLst>
                <a:path w="2379" h="1020" extrusionOk="0">
                  <a:moveTo>
                    <a:pt x="0" y="1"/>
                  </a:moveTo>
                  <a:lnTo>
                    <a:pt x="0" y="1020"/>
                  </a:lnTo>
                  <a:lnTo>
                    <a:pt x="2379" y="1020"/>
                  </a:lnTo>
                  <a:lnTo>
                    <a:pt x="23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4323963" y="3781750"/>
              <a:ext cx="59475" cy="64750"/>
            </a:xfrm>
            <a:custGeom>
              <a:avLst/>
              <a:gdLst/>
              <a:ahLst/>
              <a:cxnLst/>
              <a:rect l="l" t="t" r="r" b="b"/>
              <a:pathLst>
                <a:path w="2379" h="2590" extrusionOk="0">
                  <a:moveTo>
                    <a:pt x="745" y="0"/>
                  </a:moveTo>
                  <a:lnTo>
                    <a:pt x="745" y="956"/>
                  </a:lnTo>
                  <a:cubicBezTo>
                    <a:pt x="307" y="1117"/>
                    <a:pt x="0" y="1554"/>
                    <a:pt x="0" y="2039"/>
                  </a:cubicBezTo>
                  <a:lnTo>
                    <a:pt x="0" y="2590"/>
                  </a:lnTo>
                  <a:lnTo>
                    <a:pt x="2379" y="2590"/>
                  </a:lnTo>
                  <a:lnTo>
                    <a:pt x="2379" y="2039"/>
                  </a:lnTo>
                  <a:cubicBezTo>
                    <a:pt x="2379" y="1554"/>
                    <a:pt x="2072" y="1117"/>
                    <a:pt x="1634" y="956"/>
                  </a:cubicBezTo>
                  <a:lnTo>
                    <a:pt x="1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4089263" y="3835950"/>
              <a:ext cx="213675" cy="134375"/>
            </a:xfrm>
            <a:custGeom>
              <a:avLst/>
              <a:gdLst/>
              <a:ahLst/>
              <a:cxnLst/>
              <a:rect l="l" t="t" r="r" b="b"/>
              <a:pathLst>
                <a:path w="8547" h="5375" extrusionOk="0">
                  <a:moveTo>
                    <a:pt x="3836" y="1"/>
                  </a:moveTo>
                  <a:lnTo>
                    <a:pt x="3836" y="1248"/>
                  </a:lnTo>
                  <a:lnTo>
                    <a:pt x="0" y="4032"/>
                  </a:lnTo>
                  <a:lnTo>
                    <a:pt x="0" y="5375"/>
                  </a:lnTo>
                  <a:lnTo>
                    <a:pt x="4273" y="2267"/>
                  </a:lnTo>
                  <a:lnTo>
                    <a:pt x="8547" y="5375"/>
                  </a:lnTo>
                  <a:lnTo>
                    <a:pt x="8547" y="4032"/>
                  </a:lnTo>
                  <a:lnTo>
                    <a:pt x="4710" y="1248"/>
                  </a:lnTo>
                  <a:lnTo>
                    <a:pt x="4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4089263" y="3919725"/>
              <a:ext cx="213675" cy="219750"/>
            </a:xfrm>
            <a:custGeom>
              <a:avLst/>
              <a:gdLst/>
              <a:ahLst/>
              <a:cxnLst/>
              <a:rect l="l" t="t" r="r" b="b"/>
              <a:pathLst>
                <a:path w="8547" h="8790" extrusionOk="0">
                  <a:moveTo>
                    <a:pt x="4710" y="1797"/>
                  </a:moveTo>
                  <a:lnTo>
                    <a:pt x="4710" y="2688"/>
                  </a:lnTo>
                  <a:lnTo>
                    <a:pt x="3836" y="2688"/>
                  </a:lnTo>
                  <a:lnTo>
                    <a:pt x="3836" y="1797"/>
                  </a:lnTo>
                  <a:close/>
                  <a:moveTo>
                    <a:pt x="4273" y="1"/>
                  </a:moveTo>
                  <a:lnTo>
                    <a:pt x="0" y="3109"/>
                  </a:lnTo>
                  <a:lnTo>
                    <a:pt x="0" y="8789"/>
                  </a:lnTo>
                  <a:lnTo>
                    <a:pt x="2023" y="8789"/>
                  </a:lnTo>
                  <a:lnTo>
                    <a:pt x="2023" y="6329"/>
                  </a:lnTo>
                  <a:lnTo>
                    <a:pt x="4273" y="3836"/>
                  </a:lnTo>
                  <a:lnTo>
                    <a:pt x="6523" y="6329"/>
                  </a:lnTo>
                  <a:lnTo>
                    <a:pt x="6523" y="8789"/>
                  </a:lnTo>
                  <a:lnTo>
                    <a:pt x="8547" y="8789"/>
                  </a:lnTo>
                  <a:lnTo>
                    <a:pt x="8547" y="3109"/>
                  </a:lnTo>
                  <a:lnTo>
                    <a:pt x="4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4161688" y="4048400"/>
              <a:ext cx="68425" cy="91075"/>
            </a:xfrm>
            <a:custGeom>
              <a:avLst/>
              <a:gdLst/>
              <a:ahLst/>
              <a:cxnLst/>
              <a:rect l="l" t="t" r="r" b="b"/>
              <a:pathLst>
                <a:path w="2737" h="3643" extrusionOk="0">
                  <a:moveTo>
                    <a:pt x="1376" y="1"/>
                  </a:moveTo>
                  <a:lnTo>
                    <a:pt x="0" y="1522"/>
                  </a:lnTo>
                  <a:lnTo>
                    <a:pt x="0" y="3642"/>
                  </a:lnTo>
                  <a:lnTo>
                    <a:pt x="2736" y="3642"/>
                  </a:lnTo>
                  <a:lnTo>
                    <a:pt x="2736" y="1522"/>
                  </a:lnTo>
                  <a:lnTo>
                    <a:pt x="1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p:cNvSpPr/>
            <p:nvPr/>
          </p:nvSpPr>
          <p:spPr>
            <a:xfrm>
              <a:off x="4008713" y="3916500"/>
              <a:ext cx="59100" cy="222975"/>
            </a:xfrm>
            <a:custGeom>
              <a:avLst/>
              <a:gdLst/>
              <a:ahLst/>
              <a:cxnLst/>
              <a:rect l="l" t="t" r="r" b="b"/>
              <a:pathLst>
                <a:path w="2364" h="8919" extrusionOk="0">
                  <a:moveTo>
                    <a:pt x="1" y="0"/>
                  </a:moveTo>
                  <a:lnTo>
                    <a:pt x="1" y="8918"/>
                  </a:lnTo>
                  <a:lnTo>
                    <a:pt x="2364" y="8918"/>
                  </a:lnTo>
                  <a:lnTo>
                    <a:pt x="2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4323963" y="3916500"/>
              <a:ext cx="59475" cy="222975"/>
            </a:xfrm>
            <a:custGeom>
              <a:avLst/>
              <a:gdLst/>
              <a:ahLst/>
              <a:cxnLst/>
              <a:rect l="l" t="t" r="r" b="b"/>
              <a:pathLst>
                <a:path w="2379" h="8919" extrusionOk="0">
                  <a:moveTo>
                    <a:pt x="0" y="0"/>
                  </a:moveTo>
                  <a:lnTo>
                    <a:pt x="0" y="8918"/>
                  </a:lnTo>
                  <a:lnTo>
                    <a:pt x="2379" y="8918"/>
                  </a:lnTo>
                  <a:lnTo>
                    <a:pt x="2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43"/>
          <p:cNvGrpSpPr/>
          <p:nvPr/>
        </p:nvGrpSpPr>
        <p:grpSpPr>
          <a:xfrm>
            <a:off x="7069150" y="1703888"/>
            <a:ext cx="353675" cy="374300"/>
            <a:chOff x="7779163" y="2121525"/>
            <a:chExt cx="353675" cy="374300"/>
          </a:xfrm>
        </p:grpSpPr>
        <p:sp>
          <p:nvSpPr>
            <p:cNvPr id="468" name="Google Shape;468;p43"/>
            <p:cNvSpPr/>
            <p:nvPr/>
          </p:nvSpPr>
          <p:spPr>
            <a:xfrm>
              <a:off x="7838238" y="2332750"/>
              <a:ext cx="235950" cy="42100"/>
            </a:xfrm>
            <a:custGeom>
              <a:avLst/>
              <a:gdLst/>
              <a:ahLst/>
              <a:cxnLst/>
              <a:rect l="l" t="t" r="r" b="b"/>
              <a:pathLst>
                <a:path w="9438" h="1684" extrusionOk="0">
                  <a:moveTo>
                    <a:pt x="1" y="0"/>
                  </a:moveTo>
                  <a:lnTo>
                    <a:pt x="1" y="1683"/>
                  </a:lnTo>
                  <a:lnTo>
                    <a:pt x="9437" y="1683"/>
                  </a:lnTo>
                  <a:lnTo>
                    <a:pt x="9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7797388" y="2446025"/>
              <a:ext cx="317275" cy="49800"/>
            </a:xfrm>
            <a:custGeom>
              <a:avLst/>
              <a:gdLst/>
              <a:ahLst/>
              <a:cxnLst/>
              <a:rect l="l" t="t" r="r" b="b"/>
              <a:pathLst>
                <a:path w="12691" h="1992" extrusionOk="0">
                  <a:moveTo>
                    <a:pt x="1" y="1"/>
                  </a:moveTo>
                  <a:lnTo>
                    <a:pt x="1" y="1991"/>
                  </a:lnTo>
                  <a:lnTo>
                    <a:pt x="12690" y="1991"/>
                  </a:lnTo>
                  <a:lnTo>
                    <a:pt x="12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7886788" y="2222250"/>
              <a:ext cx="140050" cy="39300"/>
            </a:xfrm>
            <a:custGeom>
              <a:avLst/>
              <a:gdLst/>
              <a:ahLst/>
              <a:cxnLst/>
              <a:rect l="l" t="t" r="r" b="b"/>
              <a:pathLst>
                <a:path w="5602" h="1572" extrusionOk="0">
                  <a:moveTo>
                    <a:pt x="1" y="1"/>
                  </a:moveTo>
                  <a:lnTo>
                    <a:pt x="1" y="1571"/>
                  </a:lnTo>
                  <a:lnTo>
                    <a:pt x="5601" y="1571"/>
                  </a:lnTo>
                  <a:lnTo>
                    <a:pt x="56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7934538" y="2121525"/>
              <a:ext cx="42925" cy="29950"/>
            </a:xfrm>
            <a:custGeom>
              <a:avLst/>
              <a:gdLst/>
              <a:ahLst/>
              <a:cxnLst/>
              <a:rect l="l" t="t" r="r" b="b"/>
              <a:pathLst>
                <a:path w="1717" h="1198" extrusionOk="0">
                  <a:moveTo>
                    <a:pt x="859" y="0"/>
                  </a:moveTo>
                  <a:lnTo>
                    <a:pt x="1" y="857"/>
                  </a:lnTo>
                  <a:lnTo>
                    <a:pt x="1" y="1198"/>
                  </a:lnTo>
                  <a:lnTo>
                    <a:pt x="1716" y="1198"/>
                  </a:lnTo>
                  <a:lnTo>
                    <a:pt x="1716" y="857"/>
                  </a:lnTo>
                  <a:lnTo>
                    <a:pt x="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7779163" y="2397050"/>
              <a:ext cx="353675" cy="27150"/>
            </a:xfrm>
            <a:custGeom>
              <a:avLst/>
              <a:gdLst/>
              <a:ahLst/>
              <a:cxnLst/>
              <a:rect l="l" t="t" r="r" b="b"/>
              <a:pathLst>
                <a:path w="14147" h="1086" extrusionOk="0">
                  <a:moveTo>
                    <a:pt x="827" y="1"/>
                  </a:moveTo>
                  <a:cubicBezTo>
                    <a:pt x="794" y="180"/>
                    <a:pt x="551" y="745"/>
                    <a:pt x="1" y="1086"/>
                  </a:cubicBezTo>
                  <a:lnTo>
                    <a:pt x="14147" y="1086"/>
                  </a:lnTo>
                  <a:cubicBezTo>
                    <a:pt x="13613" y="745"/>
                    <a:pt x="13370" y="180"/>
                    <a:pt x="13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7818013" y="2283750"/>
              <a:ext cx="276400" cy="27150"/>
            </a:xfrm>
            <a:custGeom>
              <a:avLst/>
              <a:gdLst/>
              <a:ahLst/>
              <a:cxnLst/>
              <a:rect l="l" t="t" r="r" b="b"/>
              <a:pathLst>
                <a:path w="11056" h="1086" extrusionOk="0">
                  <a:moveTo>
                    <a:pt x="826" y="1"/>
                  </a:moveTo>
                  <a:cubicBezTo>
                    <a:pt x="794" y="180"/>
                    <a:pt x="551" y="745"/>
                    <a:pt x="0" y="1086"/>
                  </a:cubicBezTo>
                  <a:lnTo>
                    <a:pt x="11056" y="1086"/>
                  </a:lnTo>
                  <a:cubicBezTo>
                    <a:pt x="10505" y="745"/>
                    <a:pt x="10262" y="180"/>
                    <a:pt x="10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7869413" y="2173300"/>
              <a:ext cx="173600" cy="27125"/>
            </a:xfrm>
            <a:custGeom>
              <a:avLst/>
              <a:gdLst/>
              <a:ahLst/>
              <a:cxnLst/>
              <a:rect l="l" t="t" r="r" b="b"/>
              <a:pathLst>
                <a:path w="6944" h="1085" extrusionOk="0">
                  <a:moveTo>
                    <a:pt x="825" y="1"/>
                  </a:moveTo>
                  <a:cubicBezTo>
                    <a:pt x="777" y="195"/>
                    <a:pt x="551" y="761"/>
                    <a:pt x="1" y="1085"/>
                  </a:cubicBezTo>
                  <a:lnTo>
                    <a:pt x="6944" y="1085"/>
                  </a:lnTo>
                  <a:cubicBezTo>
                    <a:pt x="6393" y="761"/>
                    <a:pt x="6151" y="195"/>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978"/>
        <p:cNvGrpSpPr/>
        <p:nvPr/>
      </p:nvGrpSpPr>
      <p:grpSpPr>
        <a:xfrm>
          <a:off x="0" y="0"/>
          <a:ext cx="0" cy="0"/>
          <a:chOff x="0" y="0"/>
          <a:chExt cx="0" cy="0"/>
        </a:xfrm>
      </p:grpSpPr>
      <p:sp>
        <p:nvSpPr>
          <p:cNvPr id="979" name="Google Shape;979;p61"/>
          <p:cNvSpPr/>
          <p:nvPr/>
        </p:nvSpPr>
        <p:spPr>
          <a:xfrm rot="1261979">
            <a:off x="328142" y="1571803"/>
            <a:ext cx="4091608" cy="1999894"/>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1"/>
          <p:cNvSpPr/>
          <p:nvPr/>
        </p:nvSpPr>
        <p:spPr>
          <a:xfrm>
            <a:off x="510646" y="708450"/>
            <a:ext cx="3726600" cy="3726600"/>
          </a:xfrm>
          <a:prstGeom prst="ellipse">
            <a:avLst/>
          </a:prstGeom>
          <a:gradFill>
            <a:gsLst>
              <a:gs pos="0">
                <a:srgbClr val="B100FF"/>
              </a:gs>
              <a:gs pos="38000">
                <a:srgbClr val="B100FF">
                  <a:alpha val="64313"/>
                </a:srgbClr>
              </a:gs>
              <a:gs pos="62000">
                <a:srgbClr val="FFFFFF">
                  <a:alpha val="0"/>
                </a:srgbClr>
              </a:gs>
              <a:gs pos="84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a:t>
            </a:r>
            <a:endParaRPr/>
          </a:p>
        </p:txBody>
      </p:sp>
      <p:sp>
        <p:nvSpPr>
          <p:cNvPr id="983" name="Google Shape;983;p6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a:t>
            </a:r>
            <a:endParaRPr/>
          </a:p>
        </p:txBody>
      </p:sp>
      <p:sp>
        <p:nvSpPr>
          <p:cNvPr id="981" name="Google Shape;981;p6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24/7</a:t>
            </a:r>
            <a:endParaRPr/>
          </a:p>
        </p:txBody>
      </p:sp>
      <p:sp>
        <p:nvSpPr>
          <p:cNvPr id="987" name="Google Shape;987;p61"/>
          <p:cNvSpPr txBox="1">
            <a:spLocks noGrp="1"/>
          </p:cNvSpPr>
          <p:nvPr>
            <p:ph type="sub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harbors life</a:t>
            </a:r>
            <a:endParaRPr/>
          </a:p>
        </p:txBody>
      </p:sp>
      <p:sp>
        <p:nvSpPr>
          <p:cNvPr id="988" name="Google Shape;988;p61"/>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8h</a:t>
            </a:r>
            <a:endParaRPr/>
          </a:p>
        </p:txBody>
      </p:sp>
      <p:sp>
        <p:nvSpPr>
          <p:cNvPr id="989" name="Google Shape;989;p61"/>
          <p:cNvSpPr txBox="1">
            <a:spLocks noGrp="1"/>
          </p:cNvSpPr>
          <p:nvPr>
            <p:ph type="sub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cold</a:t>
            </a:r>
            <a:endParaRPr/>
          </a:p>
        </p:txBody>
      </p:sp>
      <p:grpSp>
        <p:nvGrpSpPr>
          <p:cNvPr id="984" name="Google Shape;984;p61"/>
          <p:cNvGrpSpPr/>
          <p:nvPr/>
        </p:nvGrpSpPr>
        <p:grpSpPr>
          <a:xfrm>
            <a:off x="7800265" y="400700"/>
            <a:ext cx="630510" cy="363000"/>
            <a:chOff x="7800265" y="358000"/>
            <a:chExt cx="630510" cy="363000"/>
          </a:xfrm>
        </p:grpSpPr>
        <p:sp>
          <p:nvSpPr>
            <p:cNvPr id="985" name="Google Shape;985;p61"/>
            <p:cNvSpPr/>
            <p:nvPr/>
          </p:nvSpPr>
          <p:spPr>
            <a:xfrm rot="10800000">
              <a:off x="806777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1"/>
            <p:cNvSpPr/>
            <p:nvPr/>
          </p:nvSpPr>
          <p:spPr>
            <a:xfrm rot="10800000">
              <a:off x="7800265" y="358000"/>
              <a:ext cx="363000" cy="363000"/>
            </a:xfrm>
            <a:prstGeom prst="pie">
              <a:avLst>
                <a:gd name="adj1" fmla="val 5441677"/>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1"/>
          <p:cNvGrpSpPr/>
          <p:nvPr/>
        </p:nvGrpSpPr>
        <p:grpSpPr>
          <a:xfrm rot="-5400000">
            <a:off x="5379450" y="2122200"/>
            <a:ext cx="111300" cy="175200"/>
            <a:chOff x="944300" y="334800"/>
            <a:chExt cx="111300" cy="175200"/>
          </a:xfrm>
        </p:grpSpPr>
        <p:sp>
          <p:nvSpPr>
            <p:cNvPr id="991" name="Google Shape;991;p61"/>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61"/>
            <p:cNvCxnSpPr>
              <a:stCxn id="991"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grpSp>
        <p:nvGrpSpPr>
          <p:cNvPr id="993" name="Google Shape;993;p61"/>
          <p:cNvGrpSpPr/>
          <p:nvPr/>
        </p:nvGrpSpPr>
        <p:grpSpPr>
          <a:xfrm rot="-5400000">
            <a:off x="5379450" y="3675650"/>
            <a:ext cx="111300" cy="175200"/>
            <a:chOff x="944300" y="334800"/>
            <a:chExt cx="111300" cy="175200"/>
          </a:xfrm>
        </p:grpSpPr>
        <p:sp>
          <p:nvSpPr>
            <p:cNvPr id="994" name="Google Shape;994;p61"/>
            <p:cNvSpPr/>
            <p:nvPr/>
          </p:nvSpPr>
          <p:spPr>
            <a:xfrm rot="5400000">
              <a:off x="969200" y="423600"/>
              <a:ext cx="61500" cy="111300"/>
            </a:xfrm>
            <a:prstGeom prst="chevron">
              <a:avLst>
                <a:gd name="adj" fmla="val 20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5" name="Google Shape;995;p61"/>
            <p:cNvCxnSpPr>
              <a:stCxn id="994" idx="1"/>
            </p:cNvCxnSpPr>
            <p:nvPr/>
          </p:nvCxnSpPr>
          <p:spPr>
            <a:xfrm rot="-5400000">
              <a:off x="912350" y="422400"/>
              <a:ext cx="1752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99"/>
        <p:cNvGrpSpPr/>
        <p:nvPr/>
      </p:nvGrpSpPr>
      <p:grpSpPr>
        <a:xfrm>
          <a:off x="0" y="0"/>
          <a:ext cx="0" cy="0"/>
          <a:chOff x="0" y="0"/>
          <a:chExt cx="0" cy="0"/>
        </a:xfrm>
      </p:grpSpPr>
      <p:sp>
        <p:nvSpPr>
          <p:cNvPr id="1000" name="Google Shape;1000;p6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Testimonials</a:t>
            </a:r>
            <a:endParaRPr/>
          </a:p>
        </p:txBody>
      </p:sp>
      <p:sp>
        <p:nvSpPr>
          <p:cNvPr id="1001" name="Google Shape;1001;p62"/>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—Arne Vainio</a:t>
            </a:r>
            <a:endParaRPr/>
          </a:p>
        </p:txBody>
      </p:sp>
      <p:sp>
        <p:nvSpPr>
          <p:cNvPr id="1002" name="Google Shape;1002;p62"/>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1003" name="Google Shape;1003;p62"/>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—John Smith</a:t>
            </a:r>
            <a:endParaRPr/>
          </a:p>
        </p:txBody>
      </p:sp>
      <p:sp>
        <p:nvSpPr>
          <p:cNvPr id="1004" name="Google Shape;1004;p62"/>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to the Sun. This planet's name has nothing to do with the liquid metal, since Mercury was named after the Roman messenger god”</a:t>
            </a:r>
            <a:endParaRPr/>
          </a:p>
        </p:txBody>
      </p:sp>
      <p:grpSp>
        <p:nvGrpSpPr>
          <p:cNvPr id="1005" name="Google Shape;1005;p62"/>
          <p:cNvGrpSpPr/>
          <p:nvPr/>
        </p:nvGrpSpPr>
        <p:grpSpPr>
          <a:xfrm>
            <a:off x="7800265" y="400700"/>
            <a:ext cx="630510" cy="363000"/>
            <a:chOff x="7800265" y="358000"/>
            <a:chExt cx="630510" cy="363000"/>
          </a:xfrm>
        </p:grpSpPr>
        <p:sp>
          <p:nvSpPr>
            <p:cNvPr id="1006" name="Google Shape;1006;p62"/>
            <p:cNvSpPr/>
            <p:nvPr/>
          </p:nvSpPr>
          <p:spPr>
            <a:xfrm rot="10800000">
              <a:off x="806777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rot="10800000">
              <a:off x="7800265" y="358000"/>
              <a:ext cx="363000" cy="363000"/>
            </a:xfrm>
            <a:prstGeom prst="pie">
              <a:avLst>
                <a:gd name="adj1" fmla="val 544167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62"/>
          <p:cNvGrpSpPr/>
          <p:nvPr/>
        </p:nvGrpSpPr>
        <p:grpSpPr>
          <a:xfrm rot="-5400000">
            <a:off x="980550" y="1665125"/>
            <a:ext cx="111300" cy="175200"/>
            <a:chOff x="944300" y="334800"/>
            <a:chExt cx="111300" cy="175200"/>
          </a:xfrm>
        </p:grpSpPr>
        <p:sp>
          <p:nvSpPr>
            <p:cNvPr id="1009" name="Google Shape;1009;p62"/>
            <p:cNvSpPr/>
            <p:nvPr/>
          </p:nvSpPr>
          <p:spPr>
            <a:xfrm rot="5400000">
              <a:off x="969200" y="423600"/>
              <a:ext cx="61500" cy="1113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0" name="Google Shape;1010;p62"/>
            <p:cNvCxnSpPr>
              <a:stCxn id="1009" idx="1"/>
            </p:cNvCxnSpPr>
            <p:nvPr/>
          </p:nvCxnSpPr>
          <p:spPr>
            <a:xfrm rot="-5400000">
              <a:off x="912350" y="422400"/>
              <a:ext cx="175200" cy="0"/>
            </a:xfrm>
            <a:prstGeom prst="straightConnector1">
              <a:avLst/>
            </a:prstGeom>
            <a:noFill/>
            <a:ln w="9525" cap="flat" cmpd="sng">
              <a:solidFill>
                <a:schemeClr val="dk2"/>
              </a:solidFill>
              <a:prstDash val="solid"/>
              <a:round/>
              <a:headEnd type="none" w="med" len="med"/>
              <a:tailEnd type="none" w="med" len="med"/>
            </a:ln>
          </p:spPr>
        </p:cxnSp>
      </p:grpSp>
      <p:grpSp>
        <p:nvGrpSpPr>
          <p:cNvPr id="1011" name="Google Shape;1011;p62"/>
          <p:cNvGrpSpPr/>
          <p:nvPr/>
        </p:nvGrpSpPr>
        <p:grpSpPr>
          <a:xfrm rot="5400000">
            <a:off x="8052167" y="3117737"/>
            <a:ext cx="111300" cy="175200"/>
            <a:chOff x="944300" y="334800"/>
            <a:chExt cx="111300" cy="175200"/>
          </a:xfrm>
        </p:grpSpPr>
        <p:sp>
          <p:nvSpPr>
            <p:cNvPr id="1012" name="Google Shape;1012;p62"/>
            <p:cNvSpPr/>
            <p:nvPr/>
          </p:nvSpPr>
          <p:spPr>
            <a:xfrm rot="5400000">
              <a:off x="969200" y="423600"/>
              <a:ext cx="61500" cy="1113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3" name="Google Shape;1013;p62"/>
            <p:cNvCxnSpPr>
              <a:stCxn id="1012" idx="1"/>
            </p:cNvCxnSpPr>
            <p:nvPr/>
          </p:nvCxnSpPr>
          <p:spPr>
            <a:xfrm rot="-5400000">
              <a:off x="912350" y="422400"/>
              <a:ext cx="1752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23"/>
        <p:cNvGrpSpPr/>
        <p:nvPr/>
      </p:nvGrpSpPr>
      <p:grpSpPr>
        <a:xfrm>
          <a:off x="0" y="0"/>
          <a:ext cx="0" cy="0"/>
          <a:chOff x="0" y="0"/>
          <a:chExt cx="0" cy="0"/>
        </a:xfrm>
      </p:grpSpPr>
      <p:sp>
        <p:nvSpPr>
          <p:cNvPr id="1024" name="Google Shape;1024;p6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Philosophy branches</a:t>
            </a:r>
            <a:endParaRPr/>
          </a:p>
        </p:txBody>
      </p:sp>
      <p:cxnSp>
        <p:nvCxnSpPr>
          <p:cNvPr id="1025" name="Google Shape;1025;p64"/>
          <p:cNvCxnSpPr>
            <a:stCxn id="1026" idx="2"/>
            <a:endCxn id="1027" idx="0"/>
          </p:cNvCxnSpPr>
          <p:nvPr/>
        </p:nvCxnSpPr>
        <p:spPr>
          <a:xfrm rot="-5400000" flipH="1">
            <a:off x="5534999" y="851102"/>
            <a:ext cx="429300" cy="2355300"/>
          </a:xfrm>
          <a:prstGeom prst="bentConnector3">
            <a:avLst>
              <a:gd name="adj1" fmla="val 50001"/>
            </a:avLst>
          </a:prstGeom>
          <a:noFill/>
          <a:ln w="9525" cap="flat" cmpd="sng">
            <a:solidFill>
              <a:schemeClr val="lt1"/>
            </a:solidFill>
            <a:prstDash val="solid"/>
            <a:round/>
            <a:headEnd type="none" w="sm" len="sm"/>
            <a:tailEnd type="none" w="sm" len="sm"/>
          </a:ln>
        </p:spPr>
      </p:cxnSp>
      <p:cxnSp>
        <p:nvCxnSpPr>
          <p:cNvPr id="1028" name="Google Shape;1028;p64"/>
          <p:cNvCxnSpPr>
            <a:stCxn id="1029" idx="0"/>
            <a:endCxn id="1026" idx="2"/>
          </p:cNvCxnSpPr>
          <p:nvPr/>
        </p:nvCxnSpPr>
        <p:spPr>
          <a:xfrm rot="-5400000">
            <a:off x="3179775" y="851250"/>
            <a:ext cx="429300" cy="2355300"/>
          </a:xfrm>
          <a:prstGeom prst="bentConnector3">
            <a:avLst>
              <a:gd name="adj1" fmla="val 50016"/>
            </a:avLst>
          </a:prstGeom>
          <a:noFill/>
          <a:ln w="9525" cap="flat" cmpd="sng">
            <a:solidFill>
              <a:schemeClr val="lt1"/>
            </a:solidFill>
            <a:prstDash val="solid"/>
            <a:round/>
            <a:headEnd type="none" w="sm" len="sm"/>
            <a:tailEnd type="none" w="sm" len="sm"/>
          </a:ln>
        </p:spPr>
      </p:cxnSp>
      <p:cxnSp>
        <p:nvCxnSpPr>
          <p:cNvPr id="1030" name="Google Shape;1030;p64"/>
          <p:cNvCxnSpPr>
            <a:stCxn id="1031" idx="0"/>
            <a:endCxn id="1026" idx="2"/>
          </p:cNvCxnSpPr>
          <p:nvPr/>
        </p:nvCxnSpPr>
        <p:spPr>
          <a:xfrm rot="-5400000">
            <a:off x="4357650" y="2028450"/>
            <a:ext cx="429300" cy="600"/>
          </a:xfrm>
          <a:prstGeom prst="bentConnector3">
            <a:avLst>
              <a:gd name="adj1" fmla="val 49998"/>
            </a:avLst>
          </a:prstGeom>
          <a:noFill/>
          <a:ln w="9525" cap="flat" cmpd="sng">
            <a:solidFill>
              <a:schemeClr val="lt1"/>
            </a:solidFill>
            <a:prstDash val="solid"/>
            <a:round/>
            <a:headEnd type="none" w="sm" len="sm"/>
            <a:tailEnd type="none" w="sm" len="sm"/>
          </a:ln>
        </p:spPr>
      </p:cxnSp>
      <p:sp>
        <p:nvSpPr>
          <p:cNvPr id="1026" name="Google Shape;1026;p64"/>
          <p:cNvSpPr/>
          <p:nvPr/>
        </p:nvSpPr>
        <p:spPr>
          <a:xfrm>
            <a:off x="2683049" y="1341302"/>
            <a:ext cx="3777900" cy="472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Philosophy</a:t>
            </a:r>
            <a:endParaRPr sz="2000" b="1">
              <a:solidFill>
                <a:schemeClr val="lt1"/>
              </a:solidFill>
              <a:latin typeface="Syne"/>
              <a:ea typeface="Syne"/>
              <a:cs typeface="Syne"/>
              <a:sym typeface="Syne"/>
            </a:endParaRPr>
          </a:p>
        </p:txBody>
      </p:sp>
      <p:sp>
        <p:nvSpPr>
          <p:cNvPr id="1027" name="Google Shape;1027;p64"/>
          <p:cNvSpPr/>
          <p:nvPr/>
        </p:nvSpPr>
        <p:spPr>
          <a:xfrm>
            <a:off x="5793975" y="2243400"/>
            <a:ext cx="2266500" cy="472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1100"/>
              <a:buFont typeface="Arial"/>
              <a:buNone/>
            </a:pPr>
            <a:r>
              <a:rPr lang="en" sz="2000" b="1">
                <a:solidFill>
                  <a:schemeClr val="lt1"/>
                </a:solidFill>
                <a:latin typeface="Syne"/>
                <a:ea typeface="Syne"/>
                <a:cs typeface="Syne"/>
                <a:sym typeface="Syne"/>
              </a:rPr>
              <a:t>Axiology</a:t>
            </a:r>
            <a:endParaRPr sz="2000" b="1">
              <a:solidFill>
                <a:schemeClr val="lt1"/>
              </a:solidFill>
              <a:latin typeface="Syne"/>
              <a:ea typeface="Syne"/>
              <a:cs typeface="Syne"/>
              <a:sym typeface="Syne"/>
            </a:endParaRPr>
          </a:p>
        </p:txBody>
      </p:sp>
      <p:sp>
        <p:nvSpPr>
          <p:cNvPr id="1029" name="Google Shape;1029;p64"/>
          <p:cNvSpPr/>
          <p:nvPr/>
        </p:nvSpPr>
        <p:spPr>
          <a:xfrm>
            <a:off x="1083525" y="2243550"/>
            <a:ext cx="2266500" cy="472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1100"/>
              <a:buFont typeface="Arial"/>
              <a:buNone/>
            </a:pPr>
            <a:r>
              <a:rPr lang="en" sz="2000" b="1">
                <a:solidFill>
                  <a:schemeClr val="lt1"/>
                </a:solidFill>
                <a:latin typeface="Syne"/>
                <a:ea typeface="Syne"/>
                <a:cs typeface="Syne"/>
                <a:sym typeface="Syne"/>
              </a:rPr>
              <a:t>Metaphysics</a:t>
            </a:r>
            <a:endParaRPr sz="2000" b="1">
              <a:solidFill>
                <a:schemeClr val="lt1"/>
              </a:solidFill>
              <a:latin typeface="Syne"/>
              <a:ea typeface="Syne"/>
              <a:cs typeface="Syne"/>
              <a:sym typeface="Syne"/>
            </a:endParaRPr>
          </a:p>
        </p:txBody>
      </p:sp>
      <p:sp>
        <p:nvSpPr>
          <p:cNvPr id="1032" name="Google Shape;1032;p64"/>
          <p:cNvSpPr/>
          <p:nvPr/>
        </p:nvSpPr>
        <p:spPr>
          <a:xfrm>
            <a:off x="720000" y="3128177"/>
            <a:ext cx="1426800" cy="676800"/>
          </a:xfrm>
          <a:prstGeom prst="roundRect">
            <a:avLst>
              <a:gd name="adj" fmla="val 0"/>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Venus is the second planet from the Sun</a:t>
            </a:r>
            <a:endParaRPr>
              <a:solidFill>
                <a:schemeClr val="lt1"/>
              </a:solidFill>
              <a:latin typeface="Lato"/>
              <a:ea typeface="Lato"/>
              <a:cs typeface="Lato"/>
              <a:sym typeface="Lato"/>
            </a:endParaRPr>
          </a:p>
        </p:txBody>
      </p:sp>
      <p:sp>
        <p:nvSpPr>
          <p:cNvPr id="1033" name="Google Shape;1033;p64"/>
          <p:cNvSpPr/>
          <p:nvPr/>
        </p:nvSpPr>
        <p:spPr>
          <a:xfrm>
            <a:off x="2289300" y="3128177"/>
            <a:ext cx="1426800" cy="676800"/>
          </a:xfrm>
          <a:prstGeom prst="roundRect">
            <a:avLst>
              <a:gd name="adj" fmla="val 0"/>
            </a:avLst>
          </a:prstGeom>
          <a:noFill/>
          <a:ln>
            <a:noFill/>
          </a:ln>
        </p:spPr>
        <p:txBody>
          <a:bodyPr spcFirstLastPara="1" wrap="square" lIns="0" tIns="91425" rIns="0" bIns="91425" anchor="ctr" anchorCtr="0">
            <a:noAutofit/>
          </a:bodyPr>
          <a:lstStyle/>
          <a:p>
            <a:pPr marL="0" lvl="0" indent="0" algn="ctr" rtl="0">
              <a:spcBef>
                <a:spcPts val="0"/>
              </a:spcBef>
              <a:spcAft>
                <a:spcPts val="0"/>
              </a:spcAft>
              <a:buClr>
                <a:srgbClr val="FFFFFF"/>
              </a:buClr>
              <a:buSzPts val="1100"/>
              <a:buFont typeface="Arial"/>
              <a:buNone/>
            </a:pPr>
            <a:r>
              <a:rPr lang="en">
                <a:solidFill>
                  <a:schemeClr val="lt1"/>
                </a:solidFill>
                <a:latin typeface="Lato"/>
                <a:ea typeface="Lato"/>
                <a:cs typeface="Lato"/>
                <a:sym typeface="Lato"/>
              </a:rPr>
              <a:t>Saturn is a gas giant and has several rings</a:t>
            </a:r>
            <a:endParaRPr>
              <a:solidFill>
                <a:schemeClr val="lt1"/>
              </a:solidFill>
              <a:latin typeface="Lato"/>
              <a:ea typeface="Lato"/>
              <a:cs typeface="Lato"/>
              <a:sym typeface="Lato"/>
            </a:endParaRPr>
          </a:p>
        </p:txBody>
      </p:sp>
      <p:sp>
        <p:nvSpPr>
          <p:cNvPr id="1034" name="Google Shape;1034;p64"/>
          <p:cNvSpPr/>
          <p:nvPr/>
        </p:nvSpPr>
        <p:spPr>
          <a:xfrm>
            <a:off x="5427900" y="3128177"/>
            <a:ext cx="1426800" cy="676800"/>
          </a:xfrm>
          <a:prstGeom prst="roundRect">
            <a:avLst>
              <a:gd name="adj" fmla="val 0"/>
            </a:avLst>
          </a:prstGeom>
          <a:noFill/>
          <a:ln>
            <a:noFill/>
          </a:ln>
        </p:spPr>
        <p:txBody>
          <a:bodyPr spcFirstLastPara="1" wrap="square" lIns="0" tIns="91425" rIns="0" bIns="91425" anchor="ctr" anchorCtr="0">
            <a:noAutofit/>
          </a:bodyPr>
          <a:lstStyle/>
          <a:p>
            <a:pPr marL="0" lvl="0" indent="0" algn="ctr" rtl="0">
              <a:spcBef>
                <a:spcPts val="0"/>
              </a:spcBef>
              <a:spcAft>
                <a:spcPts val="0"/>
              </a:spcAft>
              <a:buClr>
                <a:srgbClr val="FFFFFF"/>
              </a:buClr>
              <a:buSzPts val="1100"/>
              <a:buFont typeface="Arial"/>
              <a:buNone/>
            </a:pPr>
            <a:r>
              <a:rPr lang="en">
                <a:solidFill>
                  <a:schemeClr val="lt1"/>
                </a:solidFill>
                <a:latin typeface="Lato"/>
                <a:ea typeface="Lato"/>
                <a:cs typeface="Lato"/>
                <a:sym typeface="Lato"/>
              </a:rPr>
              <a:t>Despite being red, Mars is a really cold place</a:t>
            </a:r>
            <a:endParaRPr>
              <a:solidFill>
                <a:schemeClr val="lt1"/>
              </a:solidFill>
              <a:latin typeface="Lato"/>
              <a:ea typeface="Lato"/>
              <a:cs typeface="Lato"/>
              <a:sym typeface="Lato"/>
            </a:endParaRPr>
          </a:p>
        </p:txBody>
      </p:sp>
      <p:sp>
        <p:nvSpPr>
          <p:cNvPr id="1035" name="Google Shape;1035;p64"/>
          <p:cNvSpPr/>
          <p:nvPr/>
        </p:nvSpPr>
        <p:spPr>
          <a:xfrm>
            <a:off x="6997200" y="3128177"/>
            <a:ext cx="1426800" cy="676800"/>
          </a:xfrm>
          <a:prstGeom prst="roundRect">
            <a:avLst>
              <a:gd name="adj" fmla="val 0"/>
            </a:avLst>
          </a:prstGeom>
          <a:noFill/>
          <a:ln>
            <a:noFill/>
          </a:ln>
        </p:spPr>
        <p:txBody>
          <a:bodyPr spcFirstLastPara="1" wrap="square" lIns="0" tIns="91425" rIns="0" bIns="91425" anchor="ctr" anchorCtr="0">
            <a:noAutofit/>
          </a:bodyPr>
          <a:lstStyle/>
          <a:p>
            <a:pPr marL="0" lvl="0" indent="0" algn="ctr" rtl="0">
              <a:spcBef>
                <a:spcPts val="0"/>
              </a:spcBef>
              <a:spcAft>
                <a:spcPts val="0"/>
              </a:spcAft>
              <a:buClr>
                <a:srgbClr val="FFFFFF"/>
              </a:buClr>
              <a:buSzPts val="1100"/>
              <a:buFont typeface="Arial"/>
              <a:buNone/>
            </a:pPr>
            <a:r>
              <a:rPr lang="en">
                <a:solidFill>
                  <a:schemeClr val="lt1"/>
                </a:solidFill>
                <a:latin typeface="Lato"/>
                <a:ea typeface="Lato"/>
                <a:cs typeface="Lato"/>
                <a:sym typeface="Lato"/>
              </a:rPr>
              <a:t>Jupiter is the biggest planet of them all</a:t>
            </a:r>
            <a:endParaRPr>
              <a:solidFill>
                <a:schemeClr val="lt1"/>
              </a:solidFill>
              <a:latin typeface="Lato"/>
              <a:ea typeface="Lato"/>
              <a:cs typeface="Lato"/>
              <a:sym typeface="Lato"/>
            </a:endParaRPr>
          </a:p>
        </p:txBody>
      </p:sp>
      <p:cxnSp>
        <p:nvCxnSpPr>
          <p:cNvPr id="1036" name="Google Shape;1036;p64"/>
          <p:cNvCxnSpPr>
            <a:stCxn id="1032" idx="0"/>
            <a:endCxn id="1029" idx="2"/>
          </p:cNvCxnSpPr>
          <p:nvPr/>
        </p:nvCxnSpPr>
        <p:spPr>
          <a:xfrm rot="-5400000">
            <a:off x="1619100" y="2530577"/>
            <a:ext cx="411900" cy="783300"/>
          </a:xfrm>
          <a:prstGeom prst="bentConnector3">
            <a:avLst>
              <a:gd name="adj1" fmla="val 49990"/>
            </a:avLst>
          </a:prstGeom>
          <a:noFill/>
          <a:ln w="9525" cap="flat" cmpd="sng">
            <a:solidFill>
              <a:schemeClr val="lt1"/>
            </a:solidFill>
            <a:prstDash val="solid"/>
            <a:round/>
            <a:headEnd type="none" w="sm" len="sm"/>
            <a:tailEnd type="none" w="sm" len="sm"/>
          </a:ln>
        </p:spPr>
      </p:cxnSp>
      <p:grpSp>
        <p:nvGrpSpPr>
          <p:cNvPr id="1037" name="Google Shape;1037;p64"/>
          <p:cNvGrpSpPr/>
          <p:nvPr/>
        </p:nvGrpSpPr>
        <p:grpSpPr>
          <a:xfrm>
            <a:off x="6141300" y="2716200"/>
            <a:ext cx="1569225" cy="411977"/>
            <a:chOff x="6217613" y="2859823"/>
            <a:chExt cx="1569225" cy="411977"/>
          </a:xfrm>
        </p:grpSpPr>
        <p:cxnSp>
          <p:nvCxnSpPr>
            <p:cNvPr id="1038" name="Google Shape;1038;p64"/>
            <p:cNvCxnSpPr>
              <a:stCxn id="1027" idx="2"/>
              <a:endCxn id="1035" idx="0"/>
            </p:cNvCxnSpPr>
            <p:nvPr/>
          </p:nvCxnSpPr>
          <p:spPr>
            <a:xfrm rot="-5400000" flipH="1">
              <a:off x="7189238" y="2674123"/>
              <a:ext cx="411900" cy="783300"/>
            </a:xfrm>
            <a:prstGeom prst="bentConnector3">
              <a:avLst>
                <a:gd name="adj1" fmla="val 50010"/>
              </a:avLst>
            </a:prstGeom>
            <a:noFill/>
            <a:ln w="9525" cap="flat" cmpd="sng">
              <a:solidFill>
                <a:schemeClr val="lt1"/>
              </a:solidFill>
              <a:prstDash val="solid"/>
              <a:round/>
              <a:headEnd type="none" w="sm" len="sm"/>
              <a:tailEnd type="none" w="sm" len="sm"/>
            </a:ln>
          </p:spPr>
        </p:cxnSp>
        <p:cxnSp>
          <p:nvCxnSpPr>
            <p:cNvPr id="1039" name="Google Shape;1039;p64"/>
            <p:cNvCxnSpPr>
              <a:stCxn id="1034" idx="0"/>
              <a:endCxn id="1027" idx="2"/>
            </p:cNvCxnSpPr>
            <p:nvPr/>
          </p:nvCxnSpPr>
          <p:spPr>
            <a:xfrm rot="-5400000">
              <a:off x="6404663" y="2672850"/>
              <a:ext cx="411900" cy="786000"/>
            </a:xfrm>
            <a:prstGeom prst="bentConnector3">
              <a:avLst>
                <a:gd name="adj1" fmla="val 50008"/>
              </a:avLst>
            </a:prstGeom>
            <a:noFill/>
            <a:ln w="9525" cap="flat" cmpd="sng">
              <a:solidFill>
                <a:schemeClr val="lt1"/>
              </a:solidFill>
              <a:prstDash val="solid"/>
              <a:round/>
              <a:headEnd type="none" w="sm" len="sm"/>
              <a:tailEnd type="none" w="sm" len="sm"/>
            </a:ln>
          </p:spPr>
        </p:cxnSp>
      </p:grpSp>
      <p:sp>
        <p:nvSpPr>
          <p:cNvPr id="1031" name="Google Shape;1031;p64"/>
          <p:cNvSpPr/>
          <p:nvPr/>
        </p:nvSpPr>
        <p:spPr>
          <a:xfrm>
            <a:off x="3438750" y="2243400"/>
            <a:ext cx="2266500" cy="472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1100"/>
              <a:buFont typeface="Arial"/>
              <a:buNone/>
            </a:pPr>
            <a:r>
              <a:rPr lang="en" sz="2000" b="1">
                <a:solidFill>
                  <a:schemeClr val="lt1"/>
                </a:solidFill>
                <a:latin typeface="Syne"/>
                <a:ea typeface="Syne"/>
                <a:cs typeface="Syne"/>
                <a:sym typeface="Syne"/>
              </a:rPr>
              <a:t>Logic</a:t>
            </a:r>
            <a:endParaRPr sz="2000" b="1">
              <a:solidFill>
                <a:schemeClr val="lt1"/>
              </a:solidFill>
              <a:latin typeface="Syne"/>
              <a:ea typeface="Syne"/>
              <a:cs typeface="Syne"/>
              <a:sym typeface="Syne"/>
            </a:endParaRPr>
          </a:p>
        </p:txBody>
      </p:sp>
      <p:cxnSp>
        <p:nvCxnSpPr>
          <p:cNvPr id="1040" name="Google Shape;1040;p64"/>
          <p:cNvCxnSpPr>
            <a:stCxn id="1033" idx="0"/>
            <a:endCxn id="1029" idx="2"/>
          </p:cNvCxnSpPr>
          <p:nvPr/>
        </p:nvCxnSpPr>
        <p:spPr>
          <a:xfrm rot="5400000" flipH="1">
            <a:off x="2403750" y="2529227"/>
            <a:ext cx="411900" cy="786000"/>
          </a:xfrm>
          <a:prstGeom prst="bentConnector3">
            <a:avLst>
              <a:gd name="adj1" fmla="val 49990"/>
            </a:avLst>
          </a:prstGeom>
          <a:noFill/>
          <a:ln w="9525" cap="flat" cmpd="sng">
            <a:solidFill>
              <a:schemeClr val="lt1"/>
            </a:solidFill>
            <a:prstDash val="solid"/>
            <a:round/>
            <a:headEnd type="none" w="sm" len="sm"/>
            <a:tailEnd type="none" w="sm" len="sm"/>
          </a:ln>
        </p:spPr>
      </p:cxnSp>
      <p:sp>
        <p:nvSpPr>
          <p:cNvPr id="1041" name="Google Shape;1041;p64"/>
          <p:cNvSpPr/>
          <p:nvPr/>
        </p:nvSpPr>
        <p:spPr>
          <a:xfrm>
            <a:off x="3858600" y="3128175"/>
            <a:ext cx="1426800" cy="676800"/>
          </a:xfrm>
          <a:prstGeom prst="roundRect">
            <a:avLst>
              <a:gd name="adj" fmla="val 0"/>
            </a:avLst>
          </a:prstGeom>
          <a:noFill/>
          <a:ln>
            <a:noFill/>
          </a:ln>
        </p:spPr>
        <p:txBody>
          <a:bodyPr spcFirstLastPara="1" wrap="square" lIns="0" tIns="91425" rIns="0" bIns="91425" anchor="ctr" anchorCtr="0">
            <a:noAutofit/>
          </a:bodyPr>
          <a:lstStyle/>
          <a:p>
            <a:pPr marL="0" lvl="0" indent="0" algn="ctr" rtl="0">
              <a:spcBef>
                <a:spcPts val="0"/>
              </a:spcBef>
              <a:spcAft>
                <a:spcPts val="0"/>
              </a:spcAft>
              <a:buClr>
                <a:srgbClr val="FFFFFF"/>
              </a:buClr>
              <a:buSzPts val="1100"/>
              <a:buFont typeface="Arial"/>
              <a:buNone/>
            </a:pPr>
            <a:r>
              <a:rPr lang="en">
                <a:solidFill>
                  <a:schemeClr val="lt1"/>
                </a:solidFill>
                <a:latin typeface="Lato"/>
                <a:ea typeface="Lato"/>
                <a:cs typeface="Lato"/>
                <a:sym typeface="Lato"/>
              </a:rPr>
              <a:t>Neptune is the farthest planet from the Sun</a:t>
            </a:r>
            <a:endParaRPr>
              <a:solidFill>
                <a:schemeClr val="lt1"/>
              </a:solidFill>
              <a:latin typeface="Lato"/>
              <a:ea typeface="Lato"/>
              <a:cs typeface="Lato"/>
              <a:sym typeface="Lato"/>
            </a:endParaRPr>
          </a:p>
        </p:txBody>
      </p:sp>
      <p:cxnSp>
        <p:nvCxnSpPr>
          <p:cNvPr id="1042" name="Google Shape;1042;p64"/>
          <p:cNvCxnSpPr>
            <a:stCxn id="1041" idx="0"/>
            <a:endCxn id="1031" idx="2"/>
          </p:cNvCxnSpPr>
          <p:nvPr/>
        </p:nvCxnSpPr>
        <p:spPr>
          <a:xfrm rot="-5400000">
            <a:off x="4366350" y="2921925"/>
            <a:ext cx="411900" cy="600"/>
          </a:xfrm>
          <a:prstGeom prst="bentConnector3">
            <a:avLst>
              <a:gd name="adj1" fmla="val 50008"/>
            </a:avLst>
          </a:prstGeom>
          <a:noFill/>
          <a:ln w="9525" cap="flat" cmpd="sng">
            <a:solidFill>
              <a:schemeClr val="lt1"/>
            </a:solidFill>
            <a:prstDash val="solid"/>
            <a:round/>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sp>
        <p:nvSpPr>
          <p:cNvPr id="1047" name="Google Shape;1047;p6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 diagram</a:t>
            </a:r>
            <a:endParaRPr/>
          </a:p>
        </p:txBody>
      </p:sp>
      <p:sp>
        <p:nvSpPr>
          <p:cNvPr id="1048" name="Google Shape;1048;p65"/>
          <p:cNvSpPr txBox="1">
            <a:spLocks noGrp="1"/>
          </p:cNvSpPr>
          <p:nvPr>
            <p:ph type="title" idx="4294967295"/>
          </p:nvPr>
        </p:nvSpPr>
        <p:spPr>
          <a:xfrm>
            <a:off x="0" y="1647825"/>
            <a:ext cx="2154238" cy="28733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2"/>
                </a:solidFill>
              </a:rPr>
              <a:t>Pre-Socratics</a:t>
            </a:r>
            <a:endParaRPr sz="2000">
              <a:solidFill>
                <a:schemeClr val="dk2"/>
              </a:solidFill>
            </a:endParaRPr>
          </a:p>
        </p:txBody>
      </p:sp>
      <p:sp>
        <p:nvSpPr>
          <p:cNvPr id="1049" name="Google Shape;1049;p65"/>
          <p:cNvSpPr txBox="1">
            <a:spLocks noGrp="1"/>
          </p:cNvSpPr>
          <p:nvPr>
            <p:ph type="subTitle" idx="4294967295"/>
          </p:nvPr>
        </p:nvSpPr>
        <p:spPr>
          <a:xfrm>
            <a:off x="0" y="1993900"/>
            <a:ext cx="2154238" cy="48577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Jupiter is the biggest planet of them all</a:t>
            </a:r>
            <a:endParaRPr>
              <a:solidFill>
                <a:schemeClr val="dk2"/>
              </a:solidFill>
            </a:endParaRPr>
          </a:p>
        </p:txBody>
      </p:sp>
      <p:sp>
        <p:nvSpPr>
          <p:cNvPr id="1050" name="Google Shape;1050;p65"/>
          <p:cNvSpPr txBox="1">
            <a:spLocks noGrp="1"/>
          </p:cNvSpPr>
          <p:nvPr>
            <p:ph type="title" idx="4294967295"/>
          </p:nvPr>
        </p:nvSpPr>
        <p:spPr>
          <a:xfrm>
            <a:off x="0" y="3282950"/>
            <a:ext cx="2154238" cy="28892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2"/>
                </a:solidFill>
              </a:rPr>
              <a:t>Hellenism</a:t>
            </a:r>
            <a:endParaRPr sz="2000">
              <a:solidFill>
                <a:schemeClr val="dk2"/>
              </a:solidFill>
            </a:endParaRPr>
          </a:p>
        </p:txBody>
      </p:sp>
      <p:sp>
        <p:nvSpPr>
          <p:cNvPr id="1051" name="Google Shape;1051;p65"/>
          <p:cNvSpPr txBox="1">
            <a:spLocks noGrp="1"/>
          </p:cNvSpPr>
          <p:nvPr>
            <p:ph type="subTitle" idx="4294967295"/>
          </p:nvPr>
        </p:nvSpPr>
        <p:spPr>
          <a:xfrm>
            <a:off x="0" y="3630613"/>
            <a:ext cx="2154238" cy="48418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Saturn is a gas giant and has several rings</a:t>
            </a:r>
            <a:endParaRPr>
              <a:solidFill>
                <a:schemeClr val="dk2"/>
              </a:solidFill>
            </a:endParaRPr>
          </a:p>
        </p:txBody>
      </p:sp>
      <p:sp>
        <p:nvSpPr>
          <p:cNvPr id="1052" name="Google Shape;1052;p65"/>
          <p:cNvSpPr txBox="1">
            <a:spLocks noGrp="1"/>
          </p:cNvSpPr>
          <p:nvPr>
            <p:ph type="title" idx="4294967295"/>
          </p:nvPr>
        </p:nvSpPr>
        <p:spPr>
          <a:xfrm>
            <a:off x="6989763" y="1647825"/>
            <a:ext cx="2154237" cy="2873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rPr>
              <a:t>Scholasticism</a:t>
            </a:r>
            <a:endParaRPr sz="2000">
              <a:solidFill>
                <a:schemeClr val="dk2"/>
              </a:solidFill>
            </a:endParaRPr>
          </a:p>
        </p:txBody>
      </p:sp>
      <p:sp>
        <p:nvSpPr>
          <p:cNvPr id="1053" name="Google Shape;1053;p65"/>
          <p:cNvSpPr txBox="1">
            <a:spLocks noGrp="1"/>
          </p:cNvSpPr>
          <p:nvPr>
            <p:ph type="subTitle" idx="4294967295"/>
          </p:nvPr>
        </p:nvSpPr>
        <p:spPr>
          <a:xfrm>
            <a:off x="6989763" y="1993900"/>
            <a:ext cx="2154237" cy="4857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Mercury is the closest planet to the Sun</a:t>
            </a:r>
            <a:endParaRPr>
              <a:solidFill>
                <a:schemeClr val="dk2"/>
              </a:solidFill>
            </a:endParaRPr>
          </a:p>
        </p:txBody>
      </p:sp>
      <p:sp>
        <p:nvSpPr>
          <p:cNvPr id="1054" name="Google Shape;1054;p65"/>
          <p:cNvSpPr txBox="1">
            <a:spLocks noGrp="1"/>
          </p:cNvSpPr>
          <p:nvPr>
            <p:ph type="title" idx="4294967295"/>
          </p:nvPr>
        </p:nvSpPr>
        <p:spPr>
          <a:xfrm>
            <a:off x="6989763" y="3282950"/>
            <a:ext cx="2154237" cy="288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2"/>
                </a:solidFill>
              </a:rPr>
              <a:t>Patristics</a:t>
            </a:r>
            <a:endParaRPr sz="2000">
              <a:solidFill>
                <a:schemeClr val="dk2"/>
              </a:solidFill>
            </a:endParaRPr>
          </a:p>
        </p:txBody>
      </p:sp>
      <p:sp>
        <p:nvSpPr>
          <p:cNvPr id="1055" name="Google Shape;1055;p65"/>
          <p:cNvSpPr txBox="1">
            <a:spLocks noGrp="1"/>
          </p:cNvSpPr>
          <p:nvPr>
            <p:ph type="subTitle" idx="4294967295"/>
          </p:nvPr>
        </p:nvSpPr>
        <p:spPr>
          <a:xfrm>
            <a:off x="6989763" y="3630613"/>
            <a:ext cx="2154237" cy="4841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Neptune is the farthest planet from the Sun</a:t>
            </a:r>
            <a:endParaRPr>
              <a:solidFill>
                <a:schemeClr val="dk2"/>
              </a:solidFill>
            </a:endParaRPr>
          </a:p>
        </p:txBody>
      </p:sp>
      <p:grpSp>
        <p:nvGrpSpPr>
          <p:cNvPr id="1056" name="Google Shape;1056;p65"/>
          <p:cNvGrpSpPr/>
          <p:nvPr/>
        </p:nvGrpSpPr>
        <p:grpSpPr>
          <a:xfrm>
            <a:off x="3713664" y="1622436"/>
            <a:ext cx="370879" cy="337755"/>
            <a:chOff x="-40378075" y="3267450"/>
            <a:chExt cx="317425" cy="289075"/>
          </a:xfrm>
        </p:grpSpPr>
        <p:sp>
          <p:nvSpPr>
            <p:cNvPr id="1057" name="Google Shape;1057;p6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65"/>
          <p:cNvGrpSpPr/>
          <p:nvPr/>
        </p:nvGrpSpPr>
        <p:grpSpPr>
          <a:xfrm>
            <a:off x="5043905" y="1606317"/>
            <a:ext cx="363548" cy="369974"/>
            <a:chOff x="-40372575" y="3604550"/>
            <a:chExt cx="311150" cy="316650"/>
          </a:xfrm>
        </p:grpSpPr>
        <p:sp>
          <p:nvSpPr>
            <p:cNvPr id="1062" name="Google Shape;1062;p6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65"/>
          <p:cNvGrpSpPr/>
          <p:nvPr/>
        </p:nvGrpSpPr>
        <p:grpSpPr>
          <a:xfrm rot="-5400000">
            <a:off x="4508575" y="1703700"/>
            <a:ext cx="111300" cy="175200"/>
            <a:chOff x="944300" y="334800"/>
            <a:chExt cx="111300" cy="175200"/>
          </a:xfrm>
        </p:grpSpPr>
        <p:sp>
          <p:nvSpPr>
            <p:cNvPr id="1066" name="Google Shape;1066;p65"/>
            <p:cNvSpPr/>
            <p:nvPr/>
          </p:nvSpPr>
          <p:spPr>
            <a:xfrm rot="5400000">
              <a:off x="969200" y="423600"/>
              <a:ext cx="61500" cy="1113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65"/>
            <p:cNvCxnSpPr>
              <a:stCxn id="1066" idx="1"/>
            </p:cNvCxnSpPr>
            <p:nvPr/>
          </p:nvCxnSpPr>
          <p:spPr>
            <a:xfrm rot="-5400000">
              <a:off x="912350" y="422400"/>
              <a:ext cx="175200" cy="0"/>
            </a:xfrm>
            <a:prstGeom prst="straightConnector1">
              <a:avLst/>
            </a:prstGeom>
            <a:noFill/>
            <a:ln w="9525" cap="flat" cmpd="sng">
              <a:solidFill>
                <a:schemeClr val="dk2"/>
              </a:solidFill>
              <a:prstDash val="solid"/>
              <a:round/>
              <a:headEnd type="none" w="med" len="med"/>
              <a:tailEnd type="none" w="med" len="med"/>
            </a:ln>
          </p:spPr>
        </p:cxnSp>
      </p:grpSp>
      <p:grpSp>
        <p:nvGrpSpPr>
          <p:cNvPr id="1068" name="Google Shape;1068;p65"/>
          <p:cNvGrpSpPr/>
          <p:nvPr/>
        </p:nvGrpSpPr>
        <p:grpSpPr>
          <a:xfrm rot="5400000">
            <a:off x="4509088" y="3339900"/>
            <a:ext cx="111300" cy="175200"/>
            <a:chOff x="944300" y="334800"/>
            <a:chExt cx="111300" cy="175200"/>
          </a:xfrm>
        </p:grpSpPr>
        <p:sp>
          <p:nvSpPr>
            <p:cNvPr id="1069" name="Google Shape;1069;p65"/>
            <p:cNvSpPr/>
            <p:nvPr/>
          </p:nvSpPr>
          <p:spPr>
            <a:xfrm rot="5400000">
              <a:off x="969200" y="423600"/>
              <a:ext cx="61500" cy="1113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65"/>
            <p:cNvCxnSpPr>
              <a:stCxn id="1069" idx="1"/>
            </p:cNvCxnSpPr>
            <p:nvPr/>
          </p:nvCxnSpPr>
          <p:spPr>
            <a:xfrm rot="-5400000">
              <a:off x="912350" y="422400"/>
              <a:ext cx="175200" cy="0"/>
            </a:xfrm>
            <a:prstGeom prst="straightConnector1">
              <a:avLst/>
            </a:prstGeom>
            <a:noFill/>
            <a:ln w="9525" cap="flat" cmpd="sng">
              <a:solidFill>
                <a:schemeClr val="dk2"/>
              </a:solidFill>
              <a:prstDash val="solid"/>
              <a:round/>
              <a:headEnd type="none" w="med" len="med"/>
              <a:tailEnd type="none" w="med" len="med"/>
            </a:ln>
          </p:spPr>
        </p:cxnSp>
      </p:grpSp>
      <p:grpSp>
        <p:nvGrpSpPr>
          <p:cNvPr id="1071" name="Google Shape;1071;p65"/>
          <p:cNvGrpSpPr/>
          <p:nvPr/>
        </p:nvGrpSpPr>
        <p:grpSpPr>
          <a:xfrm>
            <a:off x="5170025" y="2525438"/>
            <a:ext cx="111300" cy="175200"/>
            <a:chOff x="944300" y="334800"/>
            <a:chExt cx="111300" cy="175200"/>
          </a:xfrm>
        </p:grpSpPr>
        <p:sp>
          <p:nvSpPr>
            <p:cNvPr id="1072" name="Google Shape;1072;p65"/>
            <p:cNvSpPr/>
            <p:nvPr/>
          </p:nvSpPr>
          <p:spPr>
            <a:xfrm rot="5400000">
              <a:off x="969200" y="423600"/>
              <a:ext cx="61500" cy="1113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 name="Google Shape;1073;p65"/>
            <p:cNvCxnSpPr>
              <a:stCxn id="1072" idx="1"/>
            </p:cNvCxnSpPr>
            <p:nvPr/>
          </p:nvCxnSpPr>
          <p:spPr>
            <a:xfrm rot="10800000">
              <a:off x="999950" y="334800"/>
              <a:ext cx="0" cy="175200"/>
            </a:xfrm>
            <a:prstGeom prst="straightConnector1">
              <a:avLst/>
            </a:prstGeom>
            <a:noFill/>
            <a:ln w="9525" cap="flat" cmpd="sng">
              <a:solidFill>
                <a:schemeClr val="dk2"/>
              </a:solidFill>
              <a:prstDash val="solid"/>
              <a:round/>
              <a:headEnd type="none" w="med" len="med"/>
              <a:tailEnd type="none" w="med" len="med"/>
            </a:ln>
          </p:spPr>
        </p:cxnSp>
      </p:grpSp>
      <p:grpSp>
        <p:nvGrpSpPr>
          <p:cNvPr id="1074" name="Google Shape;1074;p65"/>
          <p:cNvGrpSpPr/>
          <p:nvPr/>
        </p:nvGrpSpPr>
        <p:grpSpPr>
          <a:xfrm>
            <a:off x="3715927" y="3244890"/>
            <a:ext cx="366364" cy="365207"/>
            <a:chOff x="-60987850" y="4100950"/>
            <a:chExt cx="316650" cy="315650"/>
          </a:xfrm>
        </p:grpSpPr>
        <p:sp>
          <p:nvSpPr>
            <p:cNvPr id="1075" name="Google Shape;1075;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65"/>
          <p:cNvGrpSpPr/>
          <p:nvPr/>
        </p:nvGrpSpPr>
        <p:grpSpPr>
          <a:xfrm>
            <a:off x="5047170" y="3249764"/>
            <a:ext cx="357002" cy="355451"/>
            <a:chOff x="-9958475" y="3180025"/>
            <a:chExt cx="354450" cy="352875"/>
          </a:xfrm>
        </p:grpSpPr>
        <p:sp>
          <p:nvSpPr>
            <p:cNvPr id="1081" name="Google Shape;1081;p6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65"/>
          <p:cNvGrpSpPr/>
          <p:nvPr/>
        </p:nvGrpSpPr>
        <p:grpSpPr>
          <a:xfrm rot="10800000">
            <a:off x="3843463" y="2525438"/>
            <a:ext cx="111300" cy="175200"/>
            <a:chOff x="944300" y="334800"/>
            <a:chExt cx="111300" cy="175200"/>
          </a:xfrm>
        </p:grpSpPr>
        <p:sp>
          <p:nvSpPr>
            <p:cNvPr id="1085" name="Google Shape;1085;p65"/>
            <p:cNvSpPr/>
            <p:nvPr/>
          </p:nvSpPr>
          <p:spPr>
            <a:xfrm rot="5400000">
              <a:off x="969200" y="423600"/>
              <a:ext cx="61500" cy="1113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6" name="Google Shape;1086;p65"/>
            <p:cNvCxnSpPr>
              <a:stCxn id="1085" idx="1"/>
            </p:cNvCxnSpPr>
            <p:nvPr/>
          </p:nvCxnSpPr>
          <p:spPr>
            <a:xfrm rot="10800000">
              <a:off x="999950" y="334800"/>
              <a:ext cx="0" cy="175200"/>
            </a:xfrm>
            <a:prstGeom prst="straightConnector1">
              <a:avLst/>
            </a:prstGeom>
            <a:noFill/>
            <a:ln w="9525" cap="flat" cmpd="sng">
              <a:solidFill>
                <a:schemeClr val="dk2"/>
              </a:solidFill>
              <a:prstDash val="solid"/>
              <a:round/>
              <a:headEnd type="none" w="med" len="med"/>
              <a:tailEnd type="none" w="med" len="med"/>
            </a:ln>
          </p:spPr>
        </p:cxnSp>
      </p:grpSp>
      <p:grpSp>
        <p:nvGrpSpPr>
          <p:cNvPr id="1087" name="Google Shape;1087;p65"/>
          <p:cNvGrpSpPr/>
          <p:nvPr/>
        </p:nvGrpSpPr>
        <p:grpSpPr>
          <a:xfrm rot="-5400000">
            <a:off x="3342225" y="1703700"/>
            <a:ext cx="111300" cy="175200"/>
            <a:chOff x="944300" y="334800"/>
            <a:chExt cx="111300" cy="175200"/>
          </a:xfrm>
        </p:grpSpPr>
        <p:sp>
          <p:nvSpPr>
            <p:cNvPr id="1088" name="Google Shape;1088;p65"/>
            <p:cNvSpPr/>
            <p:nvPr/>
          </p:nvSpPr>
          <p:spPr>
            <a:xfrm rot="5400000">
              <a:off x="969200" y="423600"/>
              <a:ext cx="61500" cy="111300"/>
            </a:xfrm>
            <a:prstGeom prst="chevron">
              <a:avLst>
                <a:gd name="adj" fmla="val 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9" name="Google Shape;1089;p65"/>
            <p:cNvCxnSpPr>
              <a:stCxn id="1088" idx="1"/>
            </p:cNvCxnSpPr>
            <p:nvPr/>
          </p:nvCxnSpPr>
          <p:spPr>
            <a:xfrm rot="-5400000">
              <a:off x="912350" y="422400"/>
              <a:ext cx="1752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118"/>
        <p:cNvGrpSpPr/>
        <p:nvPr/>
      </p:nvGrpSpPr>
      <p:grpSpPr>
        <a:xfrm>
          <a:off x="0" y="0"/>
          <a:ext cx="0" cy="0"/>
          <a:chOff x="0" y="0"/>
          <a:chExt cx="0" cy="0"/>
        </a:xfrm>
      </p:grpSpPr>
      <p:sp>
        <p:nvSpPr>
          <p:cNvPr id="1119" name="Google Shape;1119;p6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Famous quotes</a:t>
            </a:r>
            <a:endParaRPr/>
          </a:p>
        </p:txBody>
      </p:sp>
      <p:graphicFrame>
        <p:nvGraphicFramePr>
          <p:cNvPr id="1120" name="Google Shape;1120;p67"/>
          <p:cNvGraphicFramePr/>
          <p:nvPr/>
        </p:nvGraphicFramePr>
        <p:xfrm>
          <a:off x="781475" y="1523250"/>
          <a:ext cx="3000000" cy="3000000"/>
        </p:xfrm>
        <a:graphic>
          <a:graphicData uri="http://schemas.openxmlformats.org/drawingml/2006/table">
            <a:tbl>
              <a:tblPr>
                <a:noFill/>
                <a:tableStyleId>{67F9EAAA-7AEC-4C89-BED9-F5C1C8C64D3A}</a:tableStyleId>
              </a:tblPr>
              <a:tblGrid>
                <a:gridCol w="2920225">
                  <a:extLst>
                    <a:ext uri="{9D8B030D-6E8A-4147-A177-3AD203B41FA5}">
                      <a16:colId xmlns:a16="http://schemas.microsoft.com/office/drawing/2014/main" val="20000"/>
                    </a:ext>
                  </a:extLst>
                </a:gridCol>
                <a:gridCol w="579400">
                  <a:extLst>
                    <a:ext uri="{9D8B030D-6E8A-4147-A177-3AD203B41FA5}">
                      <a16:colId xmlns:a16="http://schemas.microsoft.com/office/drawing/2014/main" val="20001"/>
                    </a:ext>
                  </a:extLst>
                </a:gridCol>
              </a:tblGrid>
              <a:tr h="52622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“Mars is actually a cold place”</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2622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“Jupiter is the biggest planet “</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227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“Mercury is a small planet”</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227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“Earth is where we live on”</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2227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“The Moon is a satellite”</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121" name="Google Shape;1121;p67"/>
          <p:cNvGraphicFramePr/>
          <p:nvPr/>
        </p:nvGraphicFramePr>
        <p:xfrm>
          <a:off x="4862900" y="1523250"/>
          <a:ext cx="3000000" cy="3000000"/>
        </p:xfrm>
        <a:graphic>
          <a:graphicData uri="http://schemas.openxmlformats.org/drawingml/2006/table">
            <a:tbl>
              <a:tblPr>
                <a:noFill/>
                <a:tableStyleId>{67F9EAAA-7AEC-4C89-BED9-F5C1C8C64D3A}</a:tableStyleId>
              </a:tblPr>
              <a:tblGrid>
                <a:gridCol w="2920225">
                  <a:extLst>
                    <a:ext uri="{9D8B030D-6E8A-4147-A177-3AD203B41FA5}">
                      <a16:colId xmlns:a16="http://schemas.microsoft.com/office/drawing/2014/main" val="20000"/>
                    </a:ext>
                  </a:extLst>
                </a:gridCol>
                <a:gridCol w="579400">
                  <a:extLst>
                    <a:ext uri="{9D8B030D-6E8A-4147-A177-3AD203B41FA5}">
                      <a16:colId xmlns:a16="http://schemas.microsoft.com/office/drawing/2014/main" val="20001"/>
                    </a:ext>
                  </a:extLst>
                </a:gridCol>
              </a:tblGrid>
              <a:tr h="52622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“Mars is full of iron oxide dust”</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2622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“Venus has high temperatures”</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227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“Saturn is the ringed planet”</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227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“Pluto is now a dwarf planet”</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22275">
                <a:tc>
                  <a:txBody>
                    <a:bodyPr/>
                    <a:lstStyle/>
                    <a:p>
                      <a:pPr marL="0" lvl="0" indent="0" algn="l" rtl="0">
                        <a:lnSpc>
                          <a:spcPct val="100000"/>
                        </a:lnSpc>
                        <a:spcBef>
                          <a:spcPts val="0"/>
                        </a:spcBef>
                        <a:spcAft>
                          <a:spcPts val="0"/>
                        </a:spcAft>
                        <a:buNone/>
                      </a:pPr>
                      <a:r>
                        <a:rPr lang="en">
                          <a:solidFill>
                            <a:schemeClr val="lt1"/>
                          </a:solidFill>
                          <a:latin typeface="Lato"/>
                          <a:ea typeface="Lato"/>
                          <a:cs typeface="Lato"/>
                          <a:sym typeface="Lato"/>
                        </a:rPr>
                        <a:t>“Ceres is in the main asteroid belt”</a:t>
                      </a:r>
                      <a:endParaRPr>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122" name="Google Shape;1122;p67"/>
          <p:cNvGrpSpPr/>
          <p:nvPr/>
        </p:nvGrpSpPr>
        <p:grpSpPr>
          <a:xfrm>
            <a:off x="3793363" y="1601300"/>
            <a:ext cx="374300" cy="374300"/>
            <a:chOff x="1001863" y="2121525"/>
            <a:chExt cx="374300" cy="374300"/>
          </a:xfrm>
        </p:grpSpPr>
        <p:sp>
          <p:nvSpPr>
            <p:cNvPr id="1123" name="Google Shape;1123;p67"/>
            <p:cNvSpPr/>
            <p:nvPr/>
          </p:nvSpPr>
          <p:spPr>
            <a:xfrm>
              <a:off x="1304538" y="2440375"/>
              <a:ext cx="71625" cy="55450"/>
            </a:xfrm>
            <a:custGeom>
              <a:avLst/>
              <a:gdLst/>
              <a:ahLst/>
              <a:cxnLst/>
              <a:rect l="l" t="t" r="r" b="b"/>
              <a:pathLst>
                <a:path w="2865" h="2218" extrusionOk="0">
                  <a:moveTo>
                    <a:pt x="0" y="0"/>
                  </a:moveTo>
                  <a:lnTo>
                    <a:pt x="0" y="2217"/>
                  </a:lnTo>
                  <a:lnTo>
                    <a:pt x="2864" y="2217"/>
                  </a:lnTo>
                  <a:lnTo>
                    <a:pt x="28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7"/>
            <p:cNvSpPr/>
            <p:nvPr/>
          </p:nvSpPr>
          <p:spPr>
            <a:xfrm>
              <a:off x="1001863" y="2391000"/>
              <a:ext cx="71625" cy="55875"/>
            </a:xfrm>
            <a:custGeom>
              <a:avLst/>
              <a:gdLst/>
              <a:ahLst/>
              <a:cxnLst/>
              <a:rect l="l" t="t" r="r" b="b"/>
              <a:pathLst>
                <a:path w="2865" h="2235" extrusionOk="0">
                  <a:moveTo>
                    <a:pt x="0" y="1"/>
                  </a:moveTo>
                  <a:lnTo>
                    <a:pt x="0" y="2234"/>
                  </a:lnTo>
                  <a:lnTo>
                    <a:pt x="2864" y="2234"/>
                  </a:lnTo>
                  <a:lnTo>
                    <a:pt x="2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7"/>
            <p:cNvSpPr/>
            <p:nvPr/>
          </p:nvSpPr>
          <p:spPr>
            <a:xfrm>
              <a:off x="1001863" y="2391000"/>
              <a:ext cx="374300" cy="104825"/>
            </a:xfrm>
            <a:custGeom>
              <a:avLst/>
              <a:gdLst/>
              <a:ahLst/>
              <a:cxnLst/>
              <a:rect l="l" t="t" r="r" b="b"/>
              <a:pathLst>
                <a:path w="14972" h="4193" extrusionOk="0">
                  <a:moveTo>
                    <a:pt x="3771" y="1"/>
                  </a:moveTo>
                  <a:lnTo>
                    <a:pt x="3771" y="3108"/>
                  </a:lnTo>
                  <a:lnTo>
                    <a:pt x="0" y="3108"/>
                  </a:lnTo>
                  <a:lnTo>
                    <a:pt x="0" y="4192"/>
                  </a:lnTo>
                  <a:lnTo>
                    <a:pt x="11233" y="4192"/>
                  </a:lnTo>
                  <a:lnTo>
                    <a:pt x="11233" y="1085"/>
                  </a:lnTo>
                  <a:lnTo>
                    <a:pt x="14971" y="1085"/>
                  </a:lnTo>
                  <a:lnTo>
                    <a:pt x="14971" y="1"/>
                  </a:lnTo>
                  <a:lnTo>
                    <a:pt x="10342" y="1"/>
                  </a:lnTo>
                  <a:cubicBezTo>
                    <a:pt x="9420" y="987"/>
                    <a:pt x="8497" y="1732"/>
                    <a:pt x="8028" y="2105"/>
                  </a:cubicBezTo>
                  <a:lnTo>
                    <a:pt x="7493" y="2509"/>
                  </a:lnTo>
                  <a:lnTo>
                    <a:pt x="6960" y="2105"/>
                  </a:lnTo>
                  <a:cubicBezTo>
                    <a:pt x="6490" y="1732"/>
                    <a:pt x="5568" y="987"/>
                    <a:pt x="4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7"/>
            <p:cNvSpPr/>
            <p:nvPr/>
          </p:nvSpPr>
          <p:spPr>
            <a:xfrm>
              <a:off x="1127288" y="2225500"/>
              <a:ext cx="98350" cy="40900"/>
            </a:xfrm>
            <a:custGeom>
              <a:avLst/>
              <a:gdLst/>
              <a:ahLst/>
              <a:cxnLst/>
              <a:rect l="l" t="t" r="r" b="b"/>
              <a:pathLst>
                <a:path w="3934" h="1636" extrusionOk="0">
                  <a:moveTo>
                    <a:pt x="2056" y="0"/>
                  </a:moveTo>
                  <a:cubicBezTo>
                    <a:pt x="1149" y="0"/>
                    <a:pt x="469" y="405"/>
                    <a:pt x="1" y="826"/>
                  </a:cubicBezTo>
                  <a:cubicBezTo>
                    <a:pt x="340" y="1150"/>
                    <a:pt x="1037" y="1636"/>
                    <a:pt x="2056" y="1636"/>
                  </a:cubicBezTo>
                  <a:cubicBezTo>
                    <a:pt x="2800" y="1636"/>
                    <a:pt x="3432" y="1263"/>
                    <a:pt x="3933" y="809"/>
                  </a:cubicBezTo>
                  <a:cubicBezTo>
                    <a:pt x="3432" y="373"/>
                    <a:pt x="2800" y="0"/>
                    <a:pt x="2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7"/>
            <p:cNvSpPr/>
            <p:nvPr/>
          </p:nvSpPr>
          <p:spPr>
            <a:xfrm>
              <a:off x="1067788" y="2121525"/>
              <a:ext cx="242825" cy="304700"/>
            </a:xfrm>
            <a:custGeom>
              <a:avLst/>
              <a:gdLst/>
              <a:ahLst/>
              <a:cxnLst/>
              <a:rect l="l" t="t" r="r" b="b"/>
              <a:pathLst>
                <a:path w="9713" h="12188" extrusionOk="0">
                  <a:moveTo>
                    <a:pt x="4436" y="3285"/>
                  </a:moveTo>
                  <a:cubicBezTo>
                    <a:pt x="5294" y="3285"/>
                    <a:pt x="6151" y="3641"/>
                    <a:pt x="6913" y="4338"/>
                  </a:cubicBezTo>
                  <a:cubicBezTo>
                    <a:pt x="7252" y="3900"/>
                    <a:pt x="7446" y="3544"/>
                    <a:pt x="7446" y="3529"/>
                  </a:cubicBezTo>
                  <a:lnTo>
                    <a:pt x="8223" y="3949"/>
                  </a:lnTo>
                  <a:cubicBezTo>
                    <a:pt x="8223" y="3965"/>
                    <a:pt x="7964" y="4435"/>
                    <a:pt x="7528" y="4968"/>
                  </a:cubicBezTo>
                  <a:cubicBezTo>
                    <a:pt x="7964" y="5519"/>
                    <a:pt x="8223" y="5972"/>
                    <a:pt x="8223" y="6004"/>
                  </a:cubicBezTo>
                  <a:lnTo>
                    <a:pt x="7446" y="6410"/>
                  </a:lnTo>
                  <a:cubicBezTo>
                    <a:pt x="7446" y="6393"/>
                    <a:pt x="7252" y="6037"/>
                    <a:pt x="6913" y="5616"/>
                  </a:cubicBezTo>
                  <a:cubicBezTo>
                    <a:pt x="6151" y="6296"/>
                    <a:pt x="5294" y="6669"/>
                    <a:pt x="4436" y="6669"/>
                  </a:cubicBezTo>
                  <a:cubicBezTo>
                    <a:pt x="2478" y="6669"/>
                    <a:pt x="1458" y="5292"/>
                    <a:pt x="1410" y="5227"/>
                  </a:cubicBezTo>
                  <a:lnTo>
                    <a:pt x="1215" y="4936"/>
                  </a:lnTo>
                  <a:lnTo>
                    <a:pt x="1442" y="4677"/>
                  </a:lnTo>
                  <a:cubicBezTo>
                    <a:pt x="2267" y="3771"/>
                    <a:pt x="3320" y="3285"/>
                    <a:pt x="4436" y="3285"/>
                  </a:cubicBezTo>
                  <a:close/>
                  <a:moveTo>
                    <a:pt x="4856" y="0"/>
                  </a:moveTo>
                  <a:cubicBezTo>
                    <a:pt x="2187" y="0"/>
                    <a:pt x="1" y="2169"/>
                    <a:pt x="1" y="4839"/>
                  </a:cubicBezTo>
                  <a:cubicBezTo>
                    <a:pt x="1" y="5956"/>
                    <a:pt x="438" y="7769"/>
                    <a:pt x="2526" y="10051"/>
                  </a:cubicBezTo>
                  <a:cubicBezTo>
                    <a:pt x="3465" y="11071"/>
                    <a:pt x="4420" y="11848"/>
                    <a:pt x="4856" y="12187"/>
                  </a:cubicBezTo>
                  <a:cubicBezTo>
                    <a:pt x="5294" y="11848"/>
                    <a:pt x="6248" y="11071"/>
                    <a:pt x="7187" y="10051"/>
                  </a:cubicBezTo>
                  <a:cubicBezTo>
                    <a:pt x="8337" y="8788"/>
                    <a:pt x="9712" y="6863"/>
                    <a:pt x="9712" y="4839"/>
                  </a:cubicBezTo>
                  <a:cubicBezTo>
                    <a:pt x="9712" y="2169"/>
                    <a:pt x="7528" y="0"/>
                    <a:pt x="4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67"/>
          <p:cNvSpPr/>
          <p:nvPr/>
        </p:nvSpPr>
        <p:spPr>
          <a:xfrm>
            <a:off x="3851213" y="3174487"/>
            <a:ext cx="258600" cy="374325"/>
          </a:xfrm>
          <a:custGeom>
            <a:avLst/>
            <a:gdLst/>
            <a:ahLst/>
            <a:cxnLst/>
            <a:rect l="l" t="t" r="r" b="b"/>
            <a:pathLst>
              <a:path w="10344" h="14973" extrusionOk="0">
                <a:moveTo>
                  <a:pt x="5309" y="2137"/>
                </a:moveTo>
                <a:cubicBezTo>
                  <a:pt x="5892" y="2137"/>
                  <a:pt x="6362" y="2622"/>
                  <a:pt x="6362" y="3190"/>
                </a:cubicBezTo>
                <a:cubicBezTo>
                  <a:pt x="6362" y="3707"/>
                  <a:pt x="5309" y="5261"/>
                  <a:pt x="5309" y="5261"/>
                </a:cubicBezTo>
                <a:cubicBezTo>
                  <a:pt x="5309" y="5261"/>
                  <a:pt x="4258" y="3707"/>
                  <a:pt x="4258" y="3190"/>
                </a:cubicBezTo>
                <a:cubicBezTo>
                  <a:pt x="4258" y="2622"/>
                  <a:pt x="4727" y="2137"/>
                  <a:pt x="5309" y="2137"/>
                </a:cubicBezTo>
                <a:close/>
                <a:moveTo>
                  <a:pt x="5309" y="0"/>
                </a:moveTo>
                <a:cubicBezTo>
                  <a:pt x="3578" y="0"/>
                  <a:pt x="2169" y="1409"/>
                  <a:pt x="2169" y="3140"/>
                </a:cubicBezTo>
                <a:cubicBezTo>
                  <a:pt x="2169" y="3917"/>
                  <a:pt x="2607" y="4905"/>
                  <a:pt x="3076" y="5827"/>
                </a:cubicBezTo>
                <a:cubicBezTo>
                  <a:pt x="3108" y="5909"/>
                  <a:pt x="3432" y="6539"/>
                  <a:pt x="3432" y="6539"/>
                </a:cubicBezTo>
                <a:lnTo>
                  <a:pt x="1" y="6330"/>
                </a:lnTo>
                <a:lnTo>
                  <a:pt x="1" y="9178"/>
                </a:lnTo>
                <a:lnTo>
                  <a:pt x="4047" y="8935"/>
                </a:lnTo>
                <a:lnTo>
                  <a:pt x="3820" y="14973"/>
                </a:lnTo>
                <a:lnTo>
                  <a:pt x="6798" y="14973"/>
                </a:lnTo>
                <a:lnTo>
                  <a:pt x="6572" y="8935"/>
                </a:lnTo>
                <a:lnTo>
                  <a:pt x="10344" y="9178"/>
                </a:lnTo>
                <a:lnTo>
                  <a:pt x="10344" y="6313"/>
                </a:lnTo>
                <a:lnTo>
                  <a:pt x="7187" y="6539"/>
                </a:lnTo>
                <a:cubicBezTo>
                  <a:pt x="7187" y="6539"/>
                  <a:pt x="7511" y="5909"/>
                  <a:pt x="7543" y="5827"/>
                </a:cubicBezTo>
                <a:cubicBezTo>
                  <a:pt x="8013" y="4905"/>
                  <a:pt x="8449" y="3917"/>
                  <a:pt x="8449" y="3140"/>
                </a:cubicBezTo>
                <a:cubicBezTo>
                  <a:pt x="8449" y="1409"/>
                  <a:pt x="7042" y="0"/>
                  <a:pt x="5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67"/>
          <p:cNvGrpSpPr/>
          <p:nvPr/>
        </p:nvGrpSpPr>
        <p:grpSpPr>
          <a:xfrm>
            <a:off x="3793350" y="2127188"/>
            <a:ext cx="374325" cy="374725"/>
            <a:chOff x="4761363" y="2695675"/>
            <a:chExt cx="374325" cy="374725"/>
          </a:xfrm>
        </p:grpSpPr>
        <p:sp>
          <p:nvSpPr>
            <p:cNvPr id="1130" name="Google Shape;1130;p67"/>
            <p:cNvSpPr/>
            <p:nvPr/>
          </p:nvSpPr>
          <p:spPr>
            <a:xfrm>
              <a:off x="4761363" y="2695675"/>
              <a:ext cx="374325" cy="374725"/>
            </a:xfrm>
            <a:custGeom>
              <a:avLst/>
              <a:gdLst/>
              <a:ahLst/>
              <a:cxnLst/>
              <a:rect l="l" t="t" r="r" b="b"/>
              <a:pathLst>
                <a:path w="14973" h="14989" extrusionOk="0">
                  <a:moveTo>
                    <a:pt x="7268" y="1"/>
                  </a:moveTo>
                  <a:cubicBezTo>
                    <a:pt x="5309" y="66"/>
                    <a:pt x="3481" y="875"/>
                    <a:pt x="2121" y="2267"/>
                  </a:cubicBezTo>
                  <a:cubicBezTo>
                    <a:pt x="762" y="3676"/>
                    <a:pt x="0" y="5536"/>
                    <a:pt x="0" y="7495"/>
                  </a:cubicBezTo>
                  <a:cubicBezTo>
                    <a:pt x="0" y="9502"/>
                    <a:pt x="777" y="11380"/>
                    <a:pt x="2201" y="12787"/>
                  </a:cubicBezTo>
                  <a:cubicBezTo>
                    <a:pt x="3610" y="14212"/>
                    <a:pt x="5488" y="14989"/>
                    <a:pt x="7495" y="14989"/>
                  </a:cubicBezTo>
                  <a:cubicBezTo>
                    <a:pt x="9453" y="14989"/>
                    <a:pt x="11298" y="14229"/>
                    <a:pt x="12707" y="12869"/>
                  </a:cubicBezTo>
                  <a:cubicBezTo>
                    <a:pt x="14114" y="11493"/>
                    <a:pt x="14923" y="9680"/>
                    <a:pt x="14973" y="7722"/>
                  </a:cubicBezTo>
                  <a:lnTo>
                    <a:pt x="14973" y="5407"/>
                  </a:lnTo>
                  <a:cubicBezTo>
                    <a:pt x="14973" y="5407"/>
                    <a:pt x="13823" y="10635"/>
                    <a:pt x="9453" y="10635"/>
                  </a:cubicBezTo>
                  <a:cubicBezTo>
                    <a:pt x="6636" y="10635"/>
                    <a:pt x="4355" y="8353"/>
                    <a:pt x="4355" y="5536"/>
                  </a:cubicBezTo>
                  <a:cubicBezTo>
                    <a:pt x="4355" y="1263"/>
                    <a:pt x="9582" y="1"/>
                    <a:pt x="9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7"/>
            <p:cNvSpPr/>
            <p:nvPr/>
          </p:nvSpPr>
          <p:spPr>
            <a:xfrm>
              <a:off x="4944663" y="2721575"/>
              <a:ext cx="162275" cy="153800"/>
            </a:xfrm>
            <a:custGeom>
              <a:avLst/>
              <a:gdLst/>
              <a:ahLst/>
              <a:cxnLst/>
              <a:rect l="l" t="t" r="r" b="b"/>
              <a:pathLst>
                <a:path w="6491" h="6152" extrusionOk="0">
                  <a:moveTo>
                    <a:pt x="3254" y="1"/>
                  </a:moveTo>
                  <a:lnTo>
                    <a:pt x="2088" y="1814"/>
                  </a:lnTo>
                  <a:lnTo>
                    <a:pt x="1" y="2348"/>
                  </a:lnTo>
                  <a:lnTo>
                    <a:pt x="1376" y="4015"/>
                  </a:lnTo>
                  <a:lnTo>
                    <a:pt x="1247" y="6151"/>
                  </a:lnTo>
                  <a:lnTo>
                    <a:pt x="3254" y="5374"/>
                  </a:lnTo>
                  <a:lnTo>
                    <a:pt x="5245" y="6151"/>
                  </a:lnTo>
                  <a:lnTo>
                    <a:pt x="5116" y="4015"/>
                  </a:lnTo>
                  <a:lnTo>
                    <a:pt x="6491" y="2348"/>
                  </a:lnTo>
                  <a:lnTo>
                    <a:pt x="4403" y="1814"/>
                  </a:lnTo>
                  <a:lnTo>
                    <a:pt x="3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67"/>
          <p:cNvGrpSpPr/>
          <p:nvPr/>
        </p:nvGrpSpPr>
        <p:grpSpPr>
          <a:xfrm>
            <a:off x="3831000" y="2653525"/>
            <a:ext cx="299025" cy="374725"/>
            <a:chOff x="3295363" y="3252475"/>
            <a:chExt cx="299025" cy="374725"/>
          </a:xfrm>
        </p:grpSpPr>
        <p:sp>
          <p:nvSpPr>
            <p:cNvPr id="1133" name="Google Shape;1133;p67"/>
            <p:cNvSpPr/>
            <p:nvPr/>
          </p:nvSpPr>
          <p:spPr>
            <a:xfrm>
              <a:off x="3414713" y="3252475"/>
              <a:ext cx="61150" cy="22675"/>
            </a:xfrm>
            <a:custGeom>
              <a:avLst/>
              <a:gdLst/>
              <a:ahLst/>
              <a:cxnLst/>
              <a:rect l="l" t="t" r="r" b="b"/>
              <a:pathLst>
                <a:path w="2446" h="907" extrusionOk="0">
                  <a:moveTo>
                    <a:pt x="0" y="0"/>
                  </a:moveTo>
                  <a:lnTo>
                    <a:pt x="1215" y="907"/>
                  </a:lnTo>
                  <a:lnTo>
                    <a:pt x="24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7"/>
            <p:cNvSpPr/>
            <p:nvPr/>
          </p:nvSpPr>
          <p:spPr>
            <a:xfrm>
              <a:off x="3398938" y="3267850"/>
              <a:ext cx="34825" cy="108875"/>
            </a:xfrm>
            <a:custGeom>
              <a:avLst/>
              <a:gdLst/>
              <a:ahLst/>
              <a:cxnLst/>
              <a:rect l="l" t="t" r="r" b="b"/>
              <a:pathLst>
                <a:path w="1393" h="4355" extrusionOk="0">
                  <a:moveTo>
                    <a:pt x="1" y="0"/>
                  </a:moveTo>
                  <a:lnTo>
                    <a:pt x="1" y="2978"/>
                  </a:lnTo>
                  <a:lnTo>
                    <a:pt x="1393" y="4355"/>
                  </a:lnTo>
                  <a:lnTo>
                    <a:pt x="1393" y="110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7"/>
            <p:cNvSpPr/>
            <p:nvPr/>
          </p:nvSpPr>
          <p:spPr>
            <a:xfrm>
              <a:off x="3455588" y="3269075"/>
              <a:ext cx="34825" cy="108475"/>
            </a:xfrm>
            <a:custGeom>
              <a:avLst/>
              <a:gdLst/>
              <a:ahLst/>
              <a:cxnLst/>
              <a:rect l="l" t="t" r="r" b="b"/>
              <a:pathLst>
                <a:path w="1393" h="4339" extrusionOk="0">
                  <a:moveTo>
                    <a:pt x="1393" y="1"/>
                  </a:moveTo>
                  <a:lnTo>
                    <a:pt x="1" y="1052"/>
                  </a:lnTo>
                  <a:lnTo>
                    <a:pt x="1" y="4338"/>
                  </a:lnTo>
                  <a:lnTo>
                    <a:pt x="1393" y="2994"/>
                  </a:lnTo>
                  <a:lnTo>
                    <a:pt x="1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7"/>
            <p:cNvSpPr/>
            <p:nvPr/>
          </p:nvSpPr>
          <p:spPr>
            <a:xfrm>
              <a:off x="3295363" y="3372675"/>
              <a:ext cx="23500" cy="62725"/>
            </a:xfrm>
            <a:custGeom>
              <a:avLst/>
              <a:gdLst/>
              <a:ahLst/>
              <a:cxnLst/>
              <a:rect l="l" t="t" r="r" b="b"/>
              <a:pathLst>
                <a:path w="940" h="2509" extrusionOk="0">
                  <a:moveTo>
                    <a:pt x="0" y="0"/>
                  </a:moveTo>
                  <a:lnTo>
                    <a:pt x="0" y="2508"/>
                  </a:lnTo>
                  <a:lnTo>
                    <a:pt x="939" y="123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7"/>
            <p:cNvSpPr/>
            <p:nvPr/>
          </p:nvSpPr>
          <p:spPr>
            <a:xfrm>
              <a:off x="3470963" y="3359725"/>
              <a:ext cx="105625" cy="33575"/>
            </a:xfrm>
            <a:custGeom>
              <a:avLst/>
              <a:gdLst/>
              <a:ahLst/>
              <a:cxnLst/>
              <a:rect l="l" t="t" r="r" b="b"/>
              <a:pathLst>
                <a:path w="4225" h="1343" extrusionOk="0">
                  <a:moveTo>
                    <a:pt x="1393" y="0"/>
                  </a:moveTo>
                  <a:lnTo>
                    <a:pt x="1" y="1343"/>
                  </a:lnTo>
                  <a:lnTo>
                    <a:pt x="3156" y="1343"/>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7"/>
            <p:cNvSpPr/>
            <p:nvPr/>
          </p:nvSpPr>
          <p:spPr>
            <a:xfrm>
              <a:off x="3313163" y="3359725"/>
              <a:ext cx="106425" cy="33575"/>
            </a:xfrm>
            <a:custGeom>
              <a:avLst/>
              <a:gdLst/>
              <a:ahLst/>
              <a:cxnLst/>
              <a:rect l="l" t="t" r="r" b="b"/>
              <a:pathLst>
                <a:path w="4257" h="1343" extrusionOk="0">
                  <a:moveTo>
                    <a:pt x="0" y="0"/>
                  </a:moveTo>
                  <a:lnTo>
                    <a:pt x="1052" y="1343"/>
                  </a:lnTo>
                  <a:lnTo>
                    <a:pt x="4257" y="1343"/>
                  </a:lnTo>
                  <a:lnTo>
                    <a:pt x="28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7"/>
            <p:cNvSpPr/>
            <p:nvPr/>
          </p:nvSpPr>
          <p:spPr>
            <a:xfrm>
              <a:off x="3455588" y="3430125"/>
              <a:ext cx="34825" cy="179675"/>
            </a:xfrm>
            <a:custGeom>
              <a:avLst/>
              <a:gdLst/>
              <a:ahLst/>
              <a:cxnLst/>
              <a:rect l="l" t="t" r="r" b="b"/>
              <a:pathLst>
                <a:path w="1393" h="7187" extrusionOk="0">
                  <a:moveTo>
                    <a:pt x="1" y="0"/>
                  </a:moveTo>
                  <a:lnTo>
                    <a:pt x="1" y="6102"/>
                  </a:lnTo>
                  <a:lnTo>
                    <a:pt x="1393" y="7187"/>
                  </a:lnTo>
                  <a:lnTo>
                    <a:pt x="1393" y="137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7"/>
            <p:cNvSpPr/>
            <p:nvPr/>
          </p:nvSpPr>
          <p:spPr>
            <a:xfrm>
              <a:off x="3311538" y="3415125"/>
              <a:ext cx="109275" cy="34825"/>
            </a:xfrm>
            <a:custGeom>
              <a:avLst/>
              <a:gdLst/>
              <a:ahLst/>
              <a:cxnLst/>
              <a:rect l="l" t="t" r="r" b="b"/>
              <a:pathLst>
                <a:path w="4371" h="1393" extrusionOk="0">
                  <a:moveTo>
                    <a:pt x="1052" y="1"/>
                  </a:moveTo>
                  <a:lnTo>
                    <a:pt x="1" y="1393"/>
                  </a:lnTo>
                  <a:lnTo>
                    <a:pt x="2930" y="1393"/>
                  </a:lnTo>
                  <a:lnTo>
                    <a:pt x="43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7"/>
            <p:cNvSpPr/>
            <p:nvPr/>
          </p:nvSpPr>
          <p:spPr>
            <a:xfrm>
              <a:off x="3570913" y="3372675"/>
              <a:ext cx="23475" cy="62725"/>
            </a:xfrm>
            <a:custGeom>
              <a:avLst/>
              <a:gdLst/>
              <a:ahLst/>
              <a:cxnLst/>
              <a:rect l="l" t="t" r="r" b="b"/>
              <a:pathLst>
                <a:path w="939" h="2509" extrusionOk="0">
                  <a:moveTo>
                    <a:pt x="939" y="0"/>
                  </a:moveTo>
                  <a:lnTo>
                    <a:pt x="0" y="1230"/>
                  </a:lnTo>
                  <a:lnTo>
                    <a:pt x="939" y="2508"/>
                  </a:lnTo>
                  <a:lnTo>
                    <a:pt x="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7"/>
            <p:cNvSpPr/>
            <p:nvPr/>
          </p:nvSpPr>
          <p:spPr>
            <a:xfrm>
              <a:off x="3472163" y="3415125"/>
              <a:ext cx="106050" cy="34825"/>
            </a:xfrm>
            <a:custGeom>
              <a:avLst/>
              <a:gdLst/>
              <a:ahLst/>
              <a:cxnLst/>
              <a:rect l="l" t="t" r="r" b="b"/>
              <a:pathLst>
                <a:path w="4242" h="1393" extrusionOk="0">
                  <a:moveTo>
                    <a:pt x="1" y="1"/>
                  </a:moveTo>
                  <a:lnTo>
                    <a:pt x="1393" y="1393"/>
                  </a:lnTo>
                  <a:lnTo>
                    <a:pt x="4241" y="1393"/>
                  </a:lnTo>
                  <a:lnTo>
                    <a:pt x="3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7"/>
            <p:cNvSpPr/>
            <p:nvPr/>
          </p:nvSpPr>
          <p:spPr>
            <a:xfrm>
              <a:off x="3398938" y="3432950"/>
              <a:ext cx="34825" cy="179275"/>
            </a:xfrm>
            <a:custGeom>
              <a:avLst/>
              <a:gdLst/>
              <a:ahLst/>
              <a:cxnLst/>
              <a:rect l="l" t="t" r="r" b="b"/>
              <a:pathLst>
                <a:path w="1393" h="7171" extrusionOk="0">
                  <a:moveTo>
                    <a:pt x="1393" y="0"/>
                  </a:moveTo>
                  <a:lnTo>
                    <a:pt x="1" y="1344"/>
                  </a:lnTo>
                  <a:lnTo>
                    <a:pt x="1" y="7171"/>
                  </a:lnTo>
                  <a:lnTo>
                    <a:pt x="1393" y="6135"/>
                  </a:lnTo>
                  <a:lnTo>
                    <a:pt x="1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7"/>
            <p:cNvSpPr/>
            <p:nvPr/>
          </p:nvSpPr>
          <p:spPr>
            <a:xfrm>
              <a:off x="3415513" y="3604500"/>
              <a:ext cx="61150" cy="22700"/>
            </a:xfrm>
            <a:custGeom>
              <a:avLst/>
              <a:gdLst/>
              <a:ahLst/>
              <a:cxnLst/>
              <a:rect l="l" t="t" r="r" b="b"/>
              <a:pathLst>
                <a:path w="2446" h="908" extrusionOk="0">
                  <a:moveTo>
                    <a:pt x="1248" y="1"/>
                  </a:moveTo>
                  <a:lnTo>
                    <a:pt x="1" y="907"/>
                  </a:lnTo>
                  <a:lnTo>
                    <a:pt x="2445" y="907"/>
                  </a:lnTo>
                  <a:lnTo>
                    <a:pt x="12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67"/>
          <p:cNvGrpSpPr/>
          <p:nvPr/>
        </p:nvGrpSpPr>
        <p:grpSpPr>
          <a:xfrm>
            <a:off x="3831000" y="3695025"/>
            <a:ext cx="299025" cy="374725"/>
            <a:chOff x="3295363" y="3252475"/>
            <a:chExt cx="299025" cy="374725"/>
          </a:xfrm>
        </p:grpSpPr>
        <p:sp>
          <p:nvSpPr>
            <p:cNvPr id="1146" name="Google Shape;1146;p67"/>
            <p:cNvSpPr/>
            <p:nvPr/>
          </p:nvSpPr>
          <p:spPr>
            <a:xfrm>
              <a:off x="3414713" y="3252475"/>
              <a:ext cx="61150" cy="22675"/>
            </a:xfrm>
            <a:custGeom>
              <a:avLst/>
              <a:gdLst/>
              <a:ahLst/>
              <a:cxnLst/>
              <a:rect l="l" t="t" r="r" b="b"/>
              <a:pathLst>
                <a:path w="2446" h="907" extrusionOk="0">
                  <a:moveTo>
                    <a:pt x="0" y="0"/>
                  </a:moveTo>
                  <a:lnTo>
                    <a:pt x="1215" y="907"/>
                  </a:lnTo>
                  <a:lnTo>
                    <a:pt x="24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7"/>
            <p:cNvSpPr/>
            <p:nvPr/>
          </p:nvSpPr>
          <p:spPr>
            <a:xfrm>
              <a:off x="3398938" y="3267850"/>
              <a:ext cx="34825" cy="108875"/>
            </a:xfrm>
            <a:custGeom>
              <a:avLst/>
              <a:gdLst/>
              <a:ahLst/>
              <a:cxnLst/>
              <a:rect l="l" t="t" r="r" b="b"/>
              <a:pathLst>
                <a:path w="1393" h="4355" extrusionOk="0">
                  <a:moveTo>
                    <a:pt x="1" y="0"/>
                  </a:moveTo>
                  <a:lnTo>
                    <a:pt x="1" y="2978"/>
                  </a:lnTo>
                  <a:lnTo>
                    <a:pt x="1393" y="4355"/>
                  </a:lnTo>
                  <a:lnTo>
                    <a:pt x="1393" y="110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7"/>
            <p:cNvSpPr/>
            <p:nvPr/>
          </p:nvSpPr>
          <p:spPr>
            <a:xfrm>
              <a:off x="3455588" y="3269075"/>
              <a:ext cx="34825" cy="108475"/>
            </a:xfrm>
            <a:custGeom>
              <a:avLst/>
              <a:gdLst/>
              <a:ahLst/>
              <a:cxnLst/>
              <a:rect l="l" t="t" r="r" b="b"/>
              <a:pathLst>
                <a:path w="1393" h="4339" extrusionOk="0">
                  <a:moveTo>
                    <a:pt x="1393" y="1"/>
                  </a:moveTo>
                  <a:lnTo>
                    <a:pt x="1" y="1052"/>
                  </a:lnTo>
                  <a:lnTo>
                    <a:pt x="1" y="4338"/>
                  </a:lnTo>
                  <a:lnTo>
                    <a:pt x="1393" y="2994"/>
                  </a:lnTo>
                  <a:lnTo>
                    <a:pt x="1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7"/>
            <p:cNvSpPr/>
            <p:nvPr/>
          </p:nvSpPr>
          <p:spPr>
            <a:xfrm>
              <a:off x="3295363" y="3372675"/>
              <a:ext cx="23500" cy="62725"/>
            </a:xfrm>
            <a:custGeom>
              <a:avLst/>
              <a:gdLst/>
              <a:ahLst/>
              <a:cxnLst/>
              <a:rect l="l" t="t" r="r" b="b"/>
              <a:pathLst>
                <a:path w="940" h="2509" extrusionOk="0">
                  <a:moveTo>
                    <a:pt x="0" y="0"/>
                  </a:moveTo>
                  <a:lnTo>
                    <a:pt x="0" y="2508"/>
                  </a:lnTo>
                  <a:lnTo>
                    <a:pt x="939" y="123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7"/>
            <p:cNvSpPr/>
            <p:nvPr/>
          </p:nvSpPr>
          <p:spPr>
            <a:xfrm>
              <a:off x="3470963" y="3359725"/>
              <a:ext cx="105625" cy="33575"/>
            </a:xfrm>
            <a:custGeom>
              <a:avLst/>
              <a:gdLst/>
              <a:ahLst/>
              <a:cxnLst/>
              <a:rect l="l" t="t" r="r" b="b"/>
              <a:pathLst>
                <a:path w="4225" h="1343" extrusionOk="0">
                  <a:moveTo>
                    <a:pt x="1393" y="0"/>
                  </a:moveTo>
                  <a:lnTo>
                    <a:pt x="1" y="1343"/>
                  </a:lnTo>
                  <a:lnTo>
                    <a:pt x="3156" y="1343"/>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7"/>
            <p:cNvSpPr/>
            <p:nvPr/>
          </p:nvSpPr>
          <p:spPr>
            <a:xfrm>
              <a:off x="3313163" y="3359725"/>
              <a:ext cx="106425" cy="33575"/>
            </a:xfrm>
            <a:custGeom>
              <a:avLst/>
              <a:gdLst/>
              <a:ahLst/>
              <a:cxnLst/>
              <a:rect l="l" t="t" r="r" b="b"/>
              <a:pathLst>
                <a:path w="4257" h="1343" extrusionOk="0">
                  <a:moveTo>
                    <a:pt x="0" y="0"/>
                  </a:moveTo>
                  <a:lnTo>
                    <a:pt x="1052" y="1343"/>
                  </a:lnTo>
                  <a:lnTo>
                    <a:pt x="4257" y="1343"/>
                  </a:lnTo>
                  <a:lnTo>
                    <a:pt x="28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7"/>
            <p:cNvSpPr/>
            <p:nvPr/>
          </p:nvSpPr>
          <p:spPr>
            <a:xfrm>
              <a:off x="3455588" y="3430125"/>
              <a:ext cx="34825" cy="179675"/>
            </a:xfrm>
            <a:custGeom>
              <a:avLst/>
              <a:gdLst/>
              <a:ahLst/>
              <a:cxnLst/>
              <a:rect l="l" t="t" r="r" b="b"/>
              <a:pathLst>
                <a:path w="1393" h="7187" extrusionOk="0">
                  <a:moveTo>
                    <a:pt x="1" y="0"/>
                  </a:moveTo>
                  <a:lnTo>
                    <a:pt x="1" y="6102"/>
                  </a:lnTo>
                  <a:lnTo>
                    <a:pt x="1393" y="7187"/>
                  </a:lnTo>
                  <a:lnTo>
                    <a:pt x="1393" y="137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7"/>
            <p:cNvSpPr/>
            <p:nvPr/>
          </p:nvSpPr>
          <p:spPr>
            <a:xfrm>
              <a:off x="3311538" y="3415125"/>
              <a:ext cx="109275" cy="34825"/>
            </a:xfrm>
            <a:custGeom>
              <a:avLst/>
              <a:gdLst/>
              <a:ahLst/>
              <a:cxnLst/>
              <a:rect l="l" t="t" r="r" b="b"/>
              <a:pathLst>
                <a:path w="4371" h="1393" extrusionOk="0">
                  <a:moveTo>
                    <a:pt x="1052" y="1"/>
                  </a:moveTo>
                  <a:lnTo>
                    <a:pt x="1" y="1393"/>
                  </a:lnTo>
                  <a:lnTo>
                    <a:pt x="2930" y="1393"/>
                  </a:lnTo>
                  <a:lnTo>
                    <a:pt x="43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7"/>
            <p:cNvSpPr/>
            <p:nvPr/>
          </p:nvSpPr>
          <p:spPr>
            <a:xfrm>
              <a:off x="3570913" y="3372675"/>
              <a:ext cx="23475" cy="62725"/>
            </a:xfrm>
            <a:custGeom>
              <a:avLst/>
              <a:gdLst/>
              <a:ahLst/>
              <a:cxnLst/>
              <a:rect l="l" t="t" r="r" b="b"/>
              <a:pathLst>
                <a:path w="939" h="2509" extrusionOk="0">
                  <a:moveTo>
                    <a:pt x="939" y="0"/>
                  </a:moveTo>
                  <a:lnTo>
                    <a:pt x="0" y="1230"/>
                  </a:lnTo>
                  <a:lnTo>
                    <a:pt x="939" y="2508"/>
                  </a:lnTo>
                  <a:lnTo>
                    <a:pt x="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7"/>
            <p:cNvSpPr/>
            <p:nvPr/>
          </p:nvSpPr>
          <p:spPr>
            <a:xfrm>
              <a:off x="3472163" y="3415125"/>
              <a:ext cx="106050" cy="34825"/>
            </a:xfrm>
            <a:custGeom>
              <a:avLst/>
              <a:gdLst/>
              <a:ahLst/>
              <a:cxnLst/>
              <a:rect l="l" t="t" r="r" b="b"/>
              <a:pathLst>
                <a:path w="4242" h="1393" extrusionOk="0">
                  <a:moveTo>
                    <a:pt x="1" y="1"/>
                  </a:moveTo>
                  <a:lnTo>
                    <a:pt x="1393" y="1393"/>
                  </a:lnTo>
                  <a:lnTo>
                    <a:pt x="4241" y="1393"/>
                  </a:lnTo>
                  <a:lnTo>
                    <a:pt x="3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7"/>
            <p:cNvSpPr/>
            <p:nvPr/>
          </p:nvSpPr>
          <p:spPr>
            <a:xfrm>
              <a:off x="3398938" y="3432950"/>
              <a:ext cx="34825" cy="179275"/>
            </a:xfrm>
            <a:custGeom>
              <a:avLst/>
              <a:gdLst/>
              <a:ahLst/>
              <a:cxnLst/>
              <a:rect l="l" t="t" r="r" b="b"/>
              <a:pathLst>
                <a:path w="1393" h="7171" extrusionOk="0">
                  <a:moveTo>
                    <a:pt x="1393" y="0"/>
                  </a:moveTo>
                  <a:lnTo>
                    <a:pt x="1" y="1344"/>
                  </a:lnTo>
                  <a:lnTo>
                    <a:pt x="1" y="7171"/>
                  </a:lnTo>
                  <a:lnTo>
                    <a:pt x="1393" y="6135"/>
                  </a:lnTo>
                  <a:lnTo>
                    <a:pt x="1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7"/>
            <p:cNvSpPr/>
            <p:nvPr/>
          </p:nvSpPr>
          <p:spPr>
            <a:xfrm>
              <a:off x="3415513" y="3604500"/>
              <a:ext cx="61150" cy="22700"/>
            </a:xfrm>
            <a:custGeom>
              <a:avLst/>
              <a:gdLst/>
              <a:ahLst/>
              <a:cxnLst/>
              <a:rect l="l" t="t" r="r" b="b"/>
              <a:pathLst>
                <a:path w="2446" h="908" extrusionOk="0">
                  <a:moveTo>
                    <a:pt x="1248" y="1"/>
                  </a:moveTo>
                  <a:lnTo>
                    <a:pt x="1" y="907"/>
                  </a:lnTo>
                  <a:lnTo>
                    <a:pt x="2445" y="907"/>
                  </a:lnTo>
                  <a:lnTo>
                    <a:pt x="12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67"/>
          <p:cNvGrpSpPr/>
          <p:nvPr/>
        </p:nvGrpSpPr>
        <p:grpSpPr>
          <a:xfrm>
            <a:off x="7890700" y="1601088"/>
            <a:ext cx="374325" cy="374725"/>
            <a:chOff x="4761363" y="2695675"/>
            <a:chExt cx="374325" cy="374725"/>
          </a:xfrm>
        </p:grpSpPr>
        <p:sp>
          <p:nvSpPr>
            <p:cNvPr id="1159" name="Google Shape;1159;p67"/>
            <p:cNvSpPr/>
            <p:nvPr/>
          </p:nvSpPr>
          <p:spPr>
            <a:xfrm>
              <a:off x="4761363" y="2695675"/>
              <a:ext cx="374325" cy="374725"/>
            </a:xfrm>
            <a:custGeom>
              <a:avLst/>
              <a:gdLst/>
              <a:ahLst/>
              <a:cxnLst/>
              <a:rect l="l" t="t" r="r" b="b"/>
              <a:pathLst>
                <a:path w="14973" h="14989" extrusionOk="0">
                  <a:moveTo>
                    <a:pt x="7268" y="1"/>
                  </a:moveTo>
                  <a:cubicBezTo>
                    <a:pt x="5309" y="66"/>
                    <a:pt x="3481" y="875"/>
                    <a:pt x="2121" y="2267"/>
                  </a:cubicBezTo>
                  <a:cubicBezTo>
                    <a:pt x="762" y="3676"/>
                    <a:pt x="0" y="5536"/>
                    <a:pt x="0" y="7495"/>
                  </a:cubicBezTo>
                  <a:cubicBezTo>
                    <a:pt x="0" y="9502"/>
                    <a:pt x="777" y="11380"/>
                    <a:pt x="2201" y="12787"/>
                  </a:cubicBezTo>
                  <a:cubicBezTo>
                    <a:pt x="3610" y="14212"/>
                    <a:pt x="5488" y="14989"/>
                    <a:pt x="7495" y="14989"/>
                  </a:cubicBezTo>
                  <a:cubicBezTo>
                    <a:pt x="9453" y="14989"/>
                    <a:pt x="11298" y="14229"/>
                    <a:pt x="12707" y="12869"/>
                  </a:cubicBezTo>
                  <a:cubicBezTo>
                    <a:pt x="14114" y="11493"/>
                    <a:pt x="14923" y="9680"/>
                    <a:pt x="14973" y="7722"/>
                  </a:cubicBezTo>
                  <a:lnTo>
                    <a:pt x="14973" y="5407"/>
                  </a:lnTo>
                  <a:cubicBezTo>
                    <a:pt x="14973" y="5407"/>
                    <a:pt x="13823" y="10635"/>
                    <a:pt x="9453" y="10635"/>
                  </a:cubicBezTo>
                  <a:cubicBezTo>
                    <a:pt x="6636" y="10635"/>
                    <a:pt x="4355" y="8353"/>
                    <a:pt x="4355" y="5536"/>
                  </a:cubicBezTo>
                  <a:cubicBezTo>
                    <a:pt x="4355" y="1263"/>
                    <a:pt x="9582" y="1"/>
                    <a:pt x="9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7"/>
            <p:cNvSpPr/>
            <p:nvPr/>
          </p:nvSpPr>
          <p:spPr>
            <a:xfrm>
              <a:off x="4944663" y="2721575"/>
              <a:ext cx="162275" cy="153800"/>
            </a:xfrm>
            <a:custGeom>
              <a:avLst/>
              <a:gdLst/>
              <a:ahLst/>
              <a:cxnLst/>
              <a:rect l="l" t="t" r="r" b="b"/>
              <a:pathLst>
                <a:path w="6491" h="6152" extrusionOk="0">
                  <a:moveTo>
                    <a:pt x="3254" y="1"/>
                  </a:moveTo>
                  <a:lnTo>
                    <a:pt x="2088" y="1814"/>
                  </a:lnTo>
                  <a:lnTo>
                    <a:pt x="1" y="2348"/>
                  </a:lnTo>
                  <a:lnTo>
                    <a:pt x="1376" y="4015"/>
                  </a:lnTo>
                  <a:lnTo>
                    <a:pt x="1247" y="6151"/>
                  </a:lnTo>
                  <a:lnTo>
                    <a:pt x="3254" y="5374"/>
                  </a:lnTo>
                  <a:lnTo>
                    <a:pt x="5245" y="6151"/>
                  </a:lnTo>
                  <a:lnTo>
                    <a:pt x="5116" y="4015"/>
                  </a:lnTo>
                  <a:lnTo>
                    <a:pt x="6491" y="2348"/>
                  </a:lnTo>
                  <a:lnTo>
                    <a:pt x="4403" y="1814"/>
                  </a:lnTo>
                  <a:lnTo>
                    <a:pt x="3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7"/>
          <p:cNvGrpSpPr/>
          <p:nvPr/>
        </p:nvGrpSpPr>
        <p:grpSpPr>
          <a:xfrm>
            <a:off x="7890725" y="3695238"/>
            <a:ext cx="374300" cy="374300"/>
            <a:chOff x="1001863" y="2121525"/>
            <a:chExt cx="374300" cy="374300"/>
          </a:xfrm>
        </p:grpSpPr>
        <p:sp>
          <p:nvSpPr>
            <p:cNvPr id="1162" name="Google Shape;1162;p67"/>
            <p:cNvSpPr/>
            <p:nvPr/>
          </p:nvSpPr>
          <p:spPr>
            <a:xfrm>
              <a:off x="1304538" y="2440375"/>
              <a:ext cx="71625" cy="55450"/>
            </a:xfrm>
            <a:custGeom>
              <a:avLst/>
              <a:gdLst/>
              <a:ahLst/>
              <a:cxnLst/>
              <a:rect l="l" t="t" r="r" b="b"/>
              <a:pathLst>
                <a:path w="2865" h="2218" extrusionOk="0">
                  <a:moveTo>
                    <a:pt x="0" y="0"/>
                  </a:moveTo>
                  <a:lnTo>
                    <a:pt x="0" y="2217"/>
                  </a:lnTo>
                  <a:lnTo>
                    <a:pt x="2864" y="2217"/>
                  </a:lnTo>
                  <a:lnTo>
                    <a:pt x="28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7"/>
            <p:cNvSpPr/>
            <p:nvPr/>
          </p:nvSpPr>
          <p:spPr>
            <a:xfrm>
              <a:off x="1001863" y="2391000"/>
              <a:ext cx="71625" cy="55875"/>
            </a:xfrm>
            <a:custGeom>
              <a:avLst/>
              <a:gdLst/>
              <a:ahLst/>
              <a:cxnLst/>
              <a:rect l="l" t="t" r="r" b="b"/>
              <a:pathLst>
                <a:path w="2865" h="2235" extrusionOk="0">
                  <a:moveTo>
                    <a:pt x="0" y="1"/>
                  </a:moveTo>
                  <a:lnTo>
                    <a:pt x="0" y="2234"/>
                  </a:lnTo>
                  <a:lnTo>
                    <a:pt x="2864" y="2234"/>
                  </a:lnTo>
                  <a:lnTo>
                    <a:pt x="2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7"/>
            <p:cNvSpPr/>
            <p:nvPr/>
          </p:nvSpPr>
          <p:spPr>
            <a:xfrm>
              <a:off x="1001863" y="2391000"/>
              <a:ext cx="374300" cy="104825"/>
            </a:xfrm>
            <a:custGeom>
              <a:avLst/>
              <a:gdLst/>
              <a:ahLst/>
              <a:cxnLst/>
              <a:rect l="l" t="t" r="r" b="b"/>
              <a:pathLst>
                <a:path w="14972" h="4193" extrusionOk="0">
                  <a:moveTo>
                    <a:pt x="3771" y="1"/>
                  </a:moveTo>
                  <a:lnTo>
                    <a:pt x="3771" y="3108"/>
                  </a:lnTo>
                  <a:lnTo>
                    <a:pt x="0" y="3108"/>
                  </a:lnTo>
                  <a:lnTo>
                    <a:pt x="0" y="4192"/>
                  </a:lnTo>
                  <a:lnTo>
                    <a:pt x="11233" y="4192"/>
                  </a:lnTo>
                  <a:lnTo>
                    <a:pt x="11233" y="1085"/>
                  </a:lnTo>
                  <a:lnTo>
                    <a:pt x="14971" y="1085"/>
                  </a:lnTo>
                  <a:lnTo>
                    <a:pt x="14971" y="1"/>
                  </a:lnTo>
                  <a:lnTo>
                    <a:pt x="10342" y="1"/>
                  </a:lnTo>
                  <a:cubicBezTo>
                    <a:pt x="9420" y="987"/>
                    <a:pt x="8497" y="1732"/>
                    <a:pt x="8028" y="2105"/>
                  </a:cubicBezTo>
                  <a:lnTo>
                    <a:pt x="7493" y="2509"/>
                  </a:lnTo>
                  <a:lnTo>
                    <a:pt x="6960" y="2105"/>
                  </a:lnTo>
                  <a:cubicBezTo>
                    <a:pt x="6490" y="1732"/>
                    <a:pt x="5568" y="987"/>
                    <a:pt x="4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7"/>
            <p:cNvSpPr/>
            <p:nvPr/>
          </p:nvSpPr>
          <p:spPr>
            <a:xfrm>
              <a:off x="1127288" y="2225500"/>
              <a:ext cx="98350" cy="40900"/>
            </a:xfrm>
            <a:custGeom>
              <a:avLst/>
              <a:gdLst/>
              <a:ahLst/>
              <a:cxnLst/>
              <a:rect l="l" t="t" r="r" b="b"/>
              <a:pathLst>
                <a:path w="3934" h="1636" extrusionOk="0">
                  <a:moveTo>
                    <a:pt x="2056" y="0"/>
                  </a:moveTo>
                  <a:cubicBezTo>
                    <a:pt x="1149" y="0"/>
                    <a:pt x="469" y="405"/>
                    <a:pt x="1" y="826"/>
                  </a:cubicBezTo>
                  <a:cubicBezTo>
                    <a:pt x="340" y="1150"/>
                    <a:pt x="1037" y="1636"/>
                    <a:pt x="2056" y="1636"/>
                  </a:cubicBezTo>
                  <a:cubicBezTo>
                    <a:pt x="2800" y="1636"/>
                    <a:pt x="3432" y="1263"/>
                    <a:pt x="3933" y="809"/>
                  </a:cubicBezTo>
                  <a:cubicBezTo>
                    <a:pt x="3432" y="373"/>
                    <a:pt x="2800" y="0"/>
                    <a:pt x="2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7"/>
            <p:cNvSpPr/>
            <p:nvPr/>
          </p:nvSpPr>
          <p:spPr>
            <a:xfrm>
              <a:off x="1067788" y="2121525"/>
              <a:ext cx="242825" cy="304700"/>
            </a:xfrm>
            <a:custGeom>
              <a:avLst/>
              <a:gdLst/>
              <a:ahLst/>
              <a:cxnLst/>
              <a:rect l="l" t="t" r="r" b="b"/>
              <a:pathLst>
                <a:path w="9713" h="12188" extrusionOk="0">
                  <a:moveTo>
                    <a:pt x="4436" y="3285"/>
                  </a:moveTo>
                  <a:cubicBezTo>
                    <a:pt x="5294" y="3285"/>
                    <a:pt x="6151" y="3641"/>
                    <a:pt x="6913" y="4338"/>
                  </a:cubicBezTo>
                  <a:cubicBezTo>
                    <a:pt x="7252" y="3900"/>
                    <a:pt x="7446" y="3544"/>
                    <a:pt x="7446" y="3529"/>
                  </a:cubicBezTo>
                  <a:lnTo>
                    <a:pt x="8223" y="3949"/>
                  </a:lnTo>
                  <a:cubicBezTo>
                    <a:pt x="8223" y="3965"/>
                    <a:pt x="7964" y="4435"/>
                    <a:pt x="7528" y="4968"/>
                  </a:cubicBezTo>
                  <a:cubicBezTo>
                    <a:pt x="7964" y="5519"/>
                    <a:pt x="8223" y="5972"/>
                    <a:pt x="8223" y="6004"/>
                  </a:cubicBezTo>
                  <a:lnTo>
                    <a:pt x="7446" y="6410"/>
                  </a:lnTo>
                  <a:cubicBezTo>
                    <a:pt x="7446" y="6393"/>
                    <a:pt x="7252" y="6037"/>
                    <a:pt x="6913" y="5616"/>
                  </a:cubicBezTo>
                  <a:cubicBezTo>
                    <a:pt x="6151" y="6296"/>
                    <a:pt x="5294" y="6669"/>
                    <a:pt x="4436" y="6669"/>
                  </a:cubicBezTo>
                  <a:cubicBezTo>
                    <a:pt x="2478" y="6669"/>
                    <a:pt x="1458" y="5292"/>
                    <a:pt x="1410" y="5227"/>
                  </a:cubicBezTo>
                  <a:lnTo>
                    <a:pt x="1215" y="4936"/>
                  </a:lnTo>
                  <a:lnTo>
                    <a:pt x="1442" y="4677"/>
                  </a:lnTo>
                  <a:cubicBezTo>
                    <a:pt x="2267" y="3771"/>
                    <a:pt x="3320" y="3285"/>
                    <a:pt x="4436" y="3285"/>
                  </a:cubicBezTo>
                  <a:close/>
                  <a:moveTo>
                    <a:pt x="4856" y="0"/>
                  </a:moveTo>
                  <a:cubicBezTo>
                    <a:pt x="2187" y="0"/>
                    <a:pt x="1" y="2169"/>
                    <a:pt x="1" y="4839"/>
                  </a:cubicBezTo>
                  <a:cubicBezTo>
                    <a:pt x="1" y="5956"/>
                    <a:pt x="438" y="7769"/>
                    <a:pt x="2526" y="10051"/>
                  </a:cubicBezTo>
                  <a:cubicBezTo>
                    <a:pt x="3465" y="11071"/>
                    <a:pt x="4420" y="11848"/>
                    <a:pt x="4856" y="12187"/>
                  </a:cubicBezTo>
                  <a:cubicBezTo>
                    <a:pt x="5294" y="11848"/>
                    <a:pt x="6248" y="11071"/>
                    <a:pt x="7187" y="10051"/>
                  </a:cubicBezTo>
                  <a:cubicBezTo>
                    <a:pt x="8337" y="8788"/>
                    <a:pt x="9712" y="6863"/>
                    <a:pt x="9712" y="4839"/>
                  </a:cubicBezTo>
                  <a:cubicBezTo>
                    <a:pt x="9712" y="2169"/>
                    <a:pt x="7528" y="0"/>
                    <a:pt x="4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67"/>
          <p:cNvSpPr/>
          <p:nvPr/>
        </p:nvSpPr>
        <p:spPr>
          <a:xfrm>
            <a:off x="7948575" y="2127412"/>
            <a:ext cx="258600" cy="374325"/>
          </a:xfrm>
          <a:custGeom>
            <a:avLst/>
            <a:gdLst/>
            <a:ahLst/>
            <a:cxnLst/>
            <a:rect l="l" t="t" r="r" b="b"/>
            <a:pathLst>
              <a:path w="10344" h="14973" extrusionOk="0">
                <a:moveTo>
                  <a:pt x="5309" y="2137"/>
                </a:moveTo>
                <a:cubicBezTo>
                  <a:pt x="5892" y="2137"/>
                  <a:pt x="6362" y="2622"/>
                  <a:pt x="6362" y="3190"/>
                </a:cubicBezTo>
                <a:cubicBezTo>
                  <a:pt x="6362" y="3707"/>
                  <a:pt x="5309" y="5261"/>
                  <a:pt x="5309" y="5261"/>
                </a:cubicBezTo>
                <a:cubicBezTo>
                  <a:pt x="5309" y="5261"/>
                  <a:pt x="4258" y="3707"/>
                  <a:pt x="4258" y="3190"/>
                </a:cubicBezTo>
                <a:cubicBezTo>
                  <a:pt x="4258" y="2622"/>
                  <a:pt x="4727" y="2137"/>
                  <a:pt x="5309" y="2137"/>
                </a:cubicBezTo>
                <a:close/>
                <a:moveTo>
                  <a:pt x="5309" y="0"/>
                </a:moveTo>
                <a:cubicBezTo>
                  <a:pt x="3578" y="0"/>
                  <a:pt x="2169" y="1409"/>
                  <a:pt x="2169" y="3140"/>
                </a:cubicBezTo>
                <a:cubicBezTo>
                  <a:pt x="2169" y="3917"/>
                  <a:pt x="2607" y="4905"/>
                  <a:pt x="3076" y="5827"/>
                </a:cubicBezTo>
                <a:cubicBezTo>
                  <a:pt x="3108" y="5909"/>
                  <a:pt x="3432" y="6539"/>
                  <a:pt x="3432" y="6539"/>
                </a:cubicBezTo>
                <a:lnTo>
                  <a:pt x="1" y="6330"/>
                </a:lnTo>
                <a:lnTo>
                  <a:pt x="1" y="9178"/>
                </a:lnTo>
                <a:lnTo>
                  <a:pt x="4047" y="8935"/>
                </a:lnTo>
                <a:lnTo>
                  <a:pt x="3820" y="14973"/>
                </a:lnTo>
                <a:lnTo>
                  <a:pt x="6798" y="14973"/>
                </a:lnTo>
                <a:lnTo>
                  <a:pt x="6572" y="8935"/>
                </a:lnTo>
                <a:lnTo>
                  <a:pt x="10344" y="9178"/>
                </a:lnTo>
                <a:lnTo>
                  <a:pt x="10344" y="6313"/>
                </a:lnTo>
                <a:lnTo>
                  <a:pt x="7187" y="6539"/>
                </a:lnTo>
                <a:cubicBezTo>
                  <a:pt x="7187" y="6539"/>
                  <a:pt x="7511" y="5909"/>
                  <a:pt x="7543" y="5827"/>
                </a:cubicBezTo>
                <a:cubicBezTo>
                  <a:pt x="8013" y="4905"/>
                  <a:pt x="8449" y="3917"/>
                  <a:pt x="8449" y="3140"/>
                </a:cubicBezTo>
                <a:cubicBezTo>
                  <a:pt x="8449" y="1409"/>
                  <a:pt x="7042" y="0"/>
                  <a:pt x="5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67"/>
          <p:cNvGrpSpPr/>
          <p:nvPr/>
        </p:nvGrpSpPr>
        <p:grpSpPr>
          <a:xfrm>
            <a:off x="7928350" y="3174275"/>
            <a:ext cx="299025" cy="374725"/>
            <a:chOff x="3295363" y="3252475"/>
            <a:chExt cx="299025" cy="374725"/>
          </a:xfrm>
        </p:grpSpPr>
        <p:sp>
          <p:nvSpPr>
            <p:cNvPr id="1169" name="Google Shape;1169;p67"/>
            <p:cNvSpPr/>
            <p:nvPr/>
          </p:nvSpPr>
          <p:spPr>
            <a:xfrm>
              <a:off x="3414713" y="3252475"/>
              <a:ext cx="61150" cy="22675"/>
            </a:xfrm>
            <a:custGeom>
              <a:avLst/>
              <a:gdLst/>
              <a:ahLst/>
              <a:cxnLst/>
              <a:rect l="l" t="t" r="r" b="b"/>
              <a:pathLst>
                <a:path w="2446" h="907" extrusionOk="0">
                  <a:moveTo>
                    <a:pt x="0" y="0"/>
                  </a:moveTo>
                  <a:lnTo>
                    <a:pt x="1215" y="907"/>
                  </a:lnTo>
                  <a:lnTo>
                    <a:pt x="24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7"/>
            <p:cNvSpPr/>
            <p:nvPr/>
          </p:nvSpPr>
          <p:spPr>
            <a:xfrm>
              <a:off x="3398938" y="3267850"/>
              <a:ext cx="34825" cy="108875"/>
            </a:xfrm>
            <a:custGeom>
              <a:avLst/>
              <a:gdLst/>
              <a:ahLst/>
              <a:cxnLst/>
              <a:rect l="l" t="t" r="r" b="b"/>
              <a:pathLst>
                <a:path w="1393" h="4355" extrusionOk="0">
                  <a:moveTo>
                    <a:pt x="1" y="0"/>
                  </a:moveTo>
                  <a:lnTo>
                    <a:pt x="1" y="2978"/>
                  </a:lnTo>
                  <a:lnTo>
                    <a:pt x="1393" y="4355"/>
                  </a:lnTo>
                  <a:lnTo>
                    <a:pt x="1393" y="110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7"/>
            <p:cNvSpPr/>
            <p:nvPr/>
          </p:nvSpPr>
          <p:spPr>
            <a:xfrm>
              <a:off x="3455588" y="3269075"/>
              <a:ext cx="34825" cy="108475"/>
            </a:xfrm>
            <a:custGeom>
              <a:avLst/>
              <a:gdLst/>
              <a:ahLst/>
              <a:cxnLst/>
              <a:rect l="l" t="t" r="r" b="b"/>
              <a:pathLst>
                <a:path w="1393" h="4339" extrusionOk="0">
                  <a:moveTo>
                    <a:pt x="1393" y="1"/>
                  </a:moveTo>
                  <a:lnTo>
                    <a:pt x="1" y="1052"/>
                  </a:lnTo>
                  <a:lnTo>
                    <a:pt x="1" y="4338"/>
                  </a:lnTo>
                  <a:lnTo>
                    <a:pt x="1393" y="2994"/>
                  </a:lnTo>
                  <a:lnTo>
                    <a:pt x="1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3295363" y="3372675"/>
              <a:ext cx="23500" cy="62725"/>
            </a:xfrm>
            <a:custGeom>
              <a:avLst/>
              <a:gdLst/>
              <a:ahLst/>
              <a:cxnLst/>
              <a:rect l="l" t="t" r="r" b="b"/>
              <a:pathLst>
                <a:path w="940" h="2509" extrusionOk="0">
                  <a:moveTo>
                    <a:pt x="0" y="0"/>
                  </a:moveTo>
                  <a:lnTo>
                    <a:pt x="0" y="2508"/>
                  </a:lnTo>
                  <a:lnTo>
                    <a:pt x="939" y="123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7"/>
            <p:cNvSpPr/>
            <p:nvPr/>
          </p:nvSpPr>
          <p:spPr>
            <a:xfrm>
              <a:off x="3470963" y="3359725"/>
              <a:ext cx="105625" cy="33575"/>
            </a:xfrm>
            <a:custGeom>
              <a:avLst/>
              <a:gdLst/>
              <a:ahLst/>
              <a:cxnLst/>
              <a:rect l="l" t="t" r="r" b="b"/>
              <a:pathLst>
                <a:path w="4225" h="1343" extrusionOk="0">
                  <a:moveTo>
                    <a:pt x="1393" y="0"/>
                  </a:moveTo>
                  <a:lnTo>
                    <a:pt x="1" y="1343"/>
                  </a:lnTo>
                  <a:lnTo>
                    <a:pt x="3156" y="1343"/>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7"/>
            <p:cNvSpPr/>
            <p:nvPr/>
          </p:nvSpPr>
          <p:spPr>
            <a:xfrm>
              <a:off x="3313163" y="3359725"/>
              <a:ext cx="106425" cy="33575"/>
            </a:xfrm>
            <a:custGeom>
              <a:avLst/>
              <a:gdLst/>
              <a:ahLst/>
              <a:cxnLst/>
              <a:rect l="l" t="t" r="r" b="b"/>
              <a:pathLst>
                <a:path w="4257" h="1343" extrusionOk="0">
                  <a:moveTo>
                    <a:pt x="0" y="0"/>
                  </a:moveTo>
                  <a:lnTo>
                    <a:pt x="1052" y="1343"/>
                  </a:lnTo>
                  <a:lnTo>
                    <a:pt x="4257" y="1343"/>
                  </a:lnTo>
                  <a:lnTo>
                    <a:pt x="28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3455588" y="3430125"/>
              <a:ext cx="34825" cy="179675"/>
            </a:xfrm>
            <a:custGeom>
              <a:avLst/>
              <a:gdLst/>
              <a:ahLst/>
              <a:cxnLst/>
              <a:rect l="l" t="t" r="r" b="b"/>
              <a:pathLst>
                <a:path w="1393" h="7187" extrusionOk="0">
                  <a:moveTo>
                    <a:pt x="1" y="0"/>
                  </a:moveTo>
                  <a:lnTo>
                    <a:pt x="1" y="6102"/>
                  </a:lnTo>
                  <a:lnTo>
                    <a:pt x="1393" y="7187"/>
                  </a:lnTo>
                  <a:lnTo>
                    <a:pt x="1393" y="137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7"/>
            <p:cNvSpPr/>
            <p:nvPr/>
          </p:nvSpPr>
          <p:spPr>
            <a:xfrm>
              <a:off x="3311538" y="3415125"/>
              <a:ext cx="109275" cy="34825"/>
            </a:xfrm>
            <a:custGeom>
              <a:avLst/>
              <a:gdLst/>
              <a:ahLst/>
              <a:cxnLst/>
              <a:rect l="l" t="t" r="r" b="b"/>
              <a:pathLst>
                <a:path w="4371" h="1393" extrusionOk="0">
                  <a:moveTo>
                    <a:pt x="1052" y="1"/>
                  </a:moveTo>
                  <a:lnTo>
                    <a:pt x="1" y="1393"/>
                  </a:lnTo>
                  <a:lnTo>
                    <a:pt x="2930" y="1393"/>
                  </a:lnTo>
                  <a:lnTo>
                    <a:pt x="43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7"/>
            <p:cNvSpPr/>
            <p:nvPr/>
          </p:nvSpPr>
          <p:spPr>
            <a:xfrm>
              <a:off x="3570913" y="3372675"/>
              <a:ext cx="23475" cy="62725"/>
            </a:xfrm>
            <a:custGeom>
              <a:avLst/>
              <a:gdLst/>
              <a:ahLst/>
              <a:cxnLst/>
              <a:rect l="l" t="t" r="r" b="b"/>
              <a:pathLst>
                <a:path w="939" h="2509" extrusionOk="0">
                  <a:moveTo>
                    <a:pt x="939" y="0"/>
                  </a:moveTo>
                  <a:lnTo>
                    <a:pt x="0" y="1230"/>
                  </a:lnTo>
                  <a:lnTo>
                    <a:pt x="939" y="2508"/>
                  </a:lnTo>
                  <a:lnTo>
                    <a:pt x="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7"/>
            <p:cNvSpPr/>
            <p:nvPr/>
          </p:nvSpPr>
          <p:spPr>
            <a:xfrm>
              <a:off x="3472163" y="3415125"/>
              <a:ext cx="106050" cy="34825"/>
            </a:xfrm>
            <a:custGeom>
              <a:avLst/>
              <a:gdLst/>
              <a:ahLst/>
              <a:cxnLst/>
              <a:rect l="l" t="t" r="r" b="b"/>
              <a:pathLst>
                <a:path w="4242" h="1393" extrusionOk="0">
                  <a:moveTo>
                    <a:pt x="1" y="1"/>
                  </a:moveTo>
                  <a:lnTo>
                    <a:pt x="1393" y="1393"/>
                  </a:lnTo>
                  <a:lnTo>
                    <a:pt x="4241" y="1393"/>
                  </a:lnTo>
                  <a:lnTo>
                    <a:pt x="3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7"/>
            <p:cNvSpPr/>
            <p:nvPr/>
          </p:nvSpPr>
          <p:spPr>
            <a:xfrm>
              <a:off x="3398938" y="3432950"/>
              <a:ext cx="34825" cy="179275"/>
            </a:xfrm>
            <a:custGeom>
              <a:avLst/>
              <a:gdLst/>
              <a:ahLst/>
              <a:cxnLst/>
              <a:rect l="l" t="t" r="r" b="b"/>
              <a:pathLst>
                <a:path w="1393" h="7171" extrusionOk="0">
                  <a:moveTo>
                    <a:pt x="1393" y="0"/>
                  </a:moveTo>
                  <a:lnTo>
                    <a:pt x="1" y="1344"/>
                  </a:lnTo>
                  <a:lnTo>
                    <a:pt x="1" y="7171"/>
                  </a:lnTo>
                  <a:lnTo>
                    <a:pt x="1393" y="6135"/>
                  </a:lnTo>
                  <a:lnTo>
                    <a:pt x="1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7"/>
            <p:cNvSpPr/>
            <p:nvPr/>
          </p:nvSpPr>
          <p:spPr>
            <a:xfrm>
              <a:off x="3415513" y="3604500"/>
              <a:ext cx="61150" cy="22700"/>
            </a:xfrm>
            <a:custGeom>
              <a:avLst/>
              <a:gdLst/>
              <a:ahLst/>
              <a:cxnLst/>
              <a:rect l="l" t="t" r="r" b="b"/>
              <a:pathLst>
                <a:path w="2446" h="908" extrusionOk="0">
                  <a:moveTo>
                    <a:pt x="1248" y="1"/>
                  </a:moveTo>
                  <a:lnTo>
                    <a:pt x="1" y="907"/>
                  </a:lnTo>
                  <a:lnTo>
                    <a:pt x="2445" y="907"/>
                  </a:lnTo>
                  <a:lnTo>
                    <a:pt x="12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67"/>
          <p:cNvGrpSpPr/>
          <p:nvPr/>
        </p:nvGrpSpPr>
        <p:grpSpPr>
          <a:xfrm>
            <a:off x="7890725" y="2650838"/>
            <a:ext cx="374300" cy="374300"/>
            <a:chOff x="1001863" y="2121525"/>
            <a:chExt cx="374300" cy="374300"/>
          </a:xfrm>
        </p:grpSpPr>
        <p:sp>
          <p:nvSpPr>
            <p:cNvPr id="1182" name="Google Shape;1182;p67"/>
            <p:cNvSpPr/>
            <p:nvPr/>
          </p:nvSpPr>
          <p:spPr>
            <a:xfrm>
              <a:off x="1304538" y="2440375"/>
              <a:ext cx="71625" cy="55450"/>
            </a:xfrm>
            <a:custGeom>
              <a:avLst/>
              <a:gdLst/>
              <a:ahLst/>
              <a:cxnLst/>
              <a:rect l="l" t="t" r="r" b="b"/>
              <a:pathLst>
                <a:path w="2865" h="2218" extrusionOk="0">
                  <a:moveTo>
                    <a:pt x="0" y="0"/>
                  </a:moveTo>
                  <a:lnTo>
                    <a:pt x="0" y="2217"/>
                  </a:lnTo>
                  <a:lnTo>
                    <a:pt x="2864" y="2217"/>
                  </a:lnTo>
                  <a:lnTo>
                    <a:pt x="28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7"/>
            <p:cNvSpPr/>
            <p:nvPr/>
          </p:nvSpPr>
          <p:spPr>
            <a:xfrm>
              <a:off x="1001863" y="2391000"/>
              <a:ext cx="71625" cy="55875"/>
            </a:xfrm>
            <a:custGeom>
              <a:avLst/>
              <a:gdLst/>
              <a:ahLst/>
              <a:cxnLst/>
              <a:rect l="l" t="t" r="r" b="b"/>
              <a:pathLst>
                <a:path w="2865" h="2235" extrusionOk="0">
                  <a:moveTo>
                    <a:pt x="0" y="1"/>
                  </a:moveTo>
                  <a:lnTo>
                    <a:pt x="0" y="2234"/>
                  </a:lnTo>
                  <a:lnTo>
                    <a:pt x="2864" y="2234"/>
                  </a:lnTo>
                  <a:lnTo>
                    <a:pt x="2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7"/>
            <p:cNvSpPr/>
            <p:nvPr/>
          </p:nvSpPr>
          <p:spPr>
            <a:xfrm>
              <a:off x="1001863" y="2391000"/>
              <a:ext cx="374300" cy="104825"/>
            </a:xfrm>
            <a:custGeom>
              <a:avLst/>
              <a:gdLst/>
              <a:ahLst/>
              <a:cxnLst/>
              <a:rect l="l" t="t" r="r" b="b"/>
              <a:pathLst>
                <a:path w="14972" h="4193" extrusionOk="0">
                  <a:moveTo>
                    <a:pt x="3771" y="1"/>
                  </a:moveTo>
                  <a:lnTo>
                    <a:pt x="3771" y="3108"/>
                  </a:lnTo>
                  <a:lnTo>
                    <a:pt x="0" y="3108"/>
                  </a:lnTo>
                  <a:lnTo>
                    <a:pt x="0" y="4192"/>
                  </a:lnTo>
                  <a:lnTo>
                    <a:pt x="11233" y="4192"/>
                  </a:lnTo>
                  <a:lnTo>
                    <a:pt x="11233" y="1085"/>
                  </a:lnTo>
                  <a:lnTo>
                    <a:pt x="14971" y="1085"/>
                  </a:lnTo>
                  <a:lnTo>
                    <a:pt x="14971" y="1"/>
                  </a:lnTo>
                  <a:lnTo>
                    <a:pt x="10342" y="1"/>
                  </a:lnTo>
                  <a:cubicBezTo>
                    <a:pt x="9420" y="987"/>
                    <a:pt x="8497" y="1732"/>
                    <a:pt x="8028" y="2105"/>
                  </a:cubicBezTo>
                  <a:lnTo>
                    <a:pt x="7493" y="2509"/>
                  </a:lnTo>
                  <a:lnTo>
                    <a:pt x="6960" y="2105"/>
                  </a:lnTo>
                  <a:cubicBezTo>
                    <a:pt x="6490" y="1732"/>
                    <a:pt x="5568" y="987"/>
                    <a:pt x="4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7"/>
            <p:cNvSpPr/>
            <p:nvPr/>
          </p:nvSpPr>
          <p:spPr>
            <a:xfrm>
              <a:off x="1127288" y="2225500"/>
              <a:ext cx="98350" cy="40900"/>
            </a:xfrm>
            <a:custGeom>
              <a:avLst/>
              <a:gdLst/>
              <a:ahLst/>
              <a:cxnLst/>
              <a:rect l="l" t="t" r="r" b="b"/>
              <a:pathLst>
                <a:path w="3934" h="1636" extrusionOk="0">
                  <a:moveTo>
                    <a:pt x="2056" y="0"/>
                  </a:moveTo>
                  <a:cubicBezTo>
                    <a:pt x="1149" y="0"/>
                    <a:pt x="469" y="405"/>
                    <a:pt x="1" y="826"/>
                  </a:cubicBezTo>
                  <a:cubicBezTo>
                    <a:pt x="340" y="1150"/>
                    <a:pt x="1037" y="1636"/>
                    <a:pt x="2056" y="1636"/>
                  </a:cubicBezTo>
                  <a:cubicBezTo>
                    <a:pt x="2800" y="1636"/>
                    <a:pt x="3432" y="1263"/>
                    <a:pt x="3933" y="809"/>
                  </a:cubicBezTo>
                  <a:cubicBezTo>
                    <a:pt x="3432" y="373"/>
                    <a:pt x="2800" y="0"/>
                    <a:pt x="2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7"/>
            <p:cNvSpPr/>
            <p:nvPr/>
          </p:nvSpPr>
          <p:spPr>
            <a:xfrm>
              <a:off x="1067788" y="2121525"/>
              <a:ext cx="242825" cy="304700"/>
            </a:xfrm>
            <a:custGeom>
              <a:avLst/>
              <a:gdLst/>
              <a:ahLst/>
              <a:cxnLst/>
              <a:rect l="l" t="t" r="r" b="b"/>
              <a:pathLst>
                <a:path w="9713" h="12188" extrusionOk="0">
                  <a:moveTo>
                    <a:pt x="4436" y="3285"/>
                  </a:moveTo>
                  <a:cubicBezTo>
                    <a:pt x="5294" y="3285"/>
                    <a:pt x="6151" y="3641"/>
                    <a:pt x="6913" y="4338"/>
                  </a:cubicBezTo>
                  <a:cubicBezTo>
                    <a:pt x="7252" y="3900"/>
                    <a:pt x="7446" y="3544"/>
                    <a:pt x="7446" y="3529"/>
                  </a:cubicBezTo>
                  <a:lnTo>
                    <a:pt x="8223" y="3949"/>
                  </a:lnTo>
                  <a:cubicBezTo>
                    <a:pt x="8223" y="3965"/>
                    <a:pt x="7964" y="4435"/>
                    <a:pt x="7528" y="4968"/>
                  </a:cubicBezTo>
                  <a:cubicBezTo>
                    <a:pt x="7964" y="5519"/>
                    <a:pt x="8223" y="5972"/>
                    <a:pt x="8223" y="6004"/>
                  </a:cubicBezTo>
                  <a:lnTo>
                    <a:pt x="7446" y="6410"/>
                  </a:lnTo>
                  <a:cubicBezTo>
                    <a:pt x="7446" y="6393"/>
                    <a:pt x="7252" y="6037"/>
                    <a:pt x="6913" y="5616"/>
                  </a:cubicBezTo>
                  <a:cubicBezTo>
                    <a:pt x="6151" y="6296"/>
                    <a:pt x="5294" y="6669"/>
                    <a:pt x="4436" y="6669"/>
                  </a:cubicBezTo>
                  <a:cubicBezTo>
                    <a:pt x="2478" y="6669"/>
                    <a:pt x="1458" y="5292"/>
                    <a:pt x="1410" y="5227"/>
                  </a:cubicBezTo>
                  <a:lnTo>
                    <a:pt x="1215" y="4936"/>
                  </a:lnTo>
                  <a:lnTo>
                    <a:pt x="1442" y="4677"/>
                  </a:lnTo>
                  <a:cubicBezTo>
                    <a:pt x="2267" y="3771"/>
                    <a:pt x="3320" y="3285"/>
                    <a:pt x="4436" y="3285"/>
                  </a:cubicBezTo>
                  <a:close/>
                  <a:moveTo>
                    <a:pt x="4856" y="0"/>
                  </a:moveTo>
                  <a:cubicBezTo>
                    <a:pt x="2187" y="0"/>
                    <a:pt x="1" y="2169"/>
                    <a:pt x="1" y="4839"/>
                  </a:cubicBezTo>
                  <a:cubicBezTo>
                    <a:pt x="1" y="5956"/>
                    <a:pt x="438" y="7769"/>
                    <a:pt x="2526" y="10051"/>
                  </a:cubicBezTo>
                  <a:cubicBezTo>
                    <a:pt x="3465" y="11071"/>
                    <a:pt x="4420" y="11848"/>
                    <a:pt x="4856" y="12187"/>
                  </a:cubicBezTo>
                  <a:cubicBezTo>
                    <a:pt x="5294" y="11848"/>
                    <a:pt x="6248" y="11071"/>
                    <a:pt x="7187" y="10051"/>
                  </a:cubicBezTo>
                  <a:cubicBezTo>
                    <a:pt x="8337" y="8788"/>
                    <a:pt x="9712" y="6863"/>
                    <a:pt x="9712" y="4839"/>
                  </a:cubicBezTo>
                  <a:cubicBezTo>
                    <a:pt x="9712" y="2169"/>
                    <a:pt x="7528" y="0"/>
                    <a:pt x="4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90"/>
        <p:cNvGrpSpPr/>
        <p:nvPr/>
      </p:nvGrpSpPr>
      <p:grpSpPr>
        <a:xfrm>
          <a:off x="0" y="0"/>
          <a:ext cx="0" cy="0"/>
          <a:chOff x="0" y="0"/>
          <a:chExt cx="0" cy="0"/>
        </a:xfrm>
      </p:grpSpPr>
      <p:sp>
        <p:nvSpPr>
          <p:cNvPr id="1191" name="Google Shape;1191;p6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Schools of philosophy</a:t>
            </a:r>
            <a:endParaRPr/>
          </a:p>
        </p:txBody>
      </p:sp>
      <p:sp>
        <p:nvSpPr>
          <p:cNvPr id="1192" name="Google Shape;1192;p68"/>
          <p:cNvSpPr txBox="1">
            <a:spLocks noGrp="1"/>
          </p:cNvSpPr>
          <p:nvPr>
            <p:ph type="title" idx="4294967295"/>
          </p:nvPr>
        </p:nvSpPr>
        <p:spPr>
          <a:xfrm>
            <a:off x="0" y="1311275"/>
            <a:ext cx="2232025" cy="2873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Theism</a:t>
            </a:r>
            <a:endParaRPr sz="2000">
              <a:solidFill>
                <a:schemeClr val="dk2"/>
              </a:solidFill>
            </a:endParaRPr>
          </a:p>
        </p:txBody>
      </p:sp>
      <p:sp>
        <p:nvSpPr>
          <p:cNvPr id="1193" name="Google Shape;1193;p68"/>
          <p:cNvSpPr txBox="1">
            <a:spLocks noGrp="1"/>
          </p:cNvSpPr>
          <p:nvPr>
            <p:ph type="subTitle" idx="4294967295"/>
          </p:nvPr>
        </p:nvSpPr>
        <p:spPr>
          <a:xfrm>
            <a:off x="0" y="1657350"/>
            <a:ext cx="2232025"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Venus is the second planet from the Sun</a:t>
            </a:r>
            <a:endParaRPr>
              <a:solidFill>
                <a:schemeClr val="dk2"/>
              </a:solidFill>
            </a:endParaRPr>
          </a:p>
        </p:txBody>
      </p:sp>
      <p:sp>
        <p:nvSpPr>
          <p:cNvPr id="1194" name="Google Shape;1194;p68"/>
          <p:cNvSpPr txBox="1">
            <a:spLocks noGrp="1"/>
          </p:cNvSpPr>
          <p:nvPr>
            <p:ph type="title" idx="4294967295"/>
          </p:nvPr>
        </p:nvSpPr>
        <p:spPr>
          <a:xfrm>
            <a:off x="0" y="2487613"/>
            <a:ext cx="2232025" cy="2873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Confucianism</a:t>
            </a:r>
            <a:endParaRPr sz="2000">
              <a:solidFill>
                <a:schemeClr val="dk2"/>
              </a:solidFill>
            </a:endParaRPr>
          </a:p>
        </p:txBody>
      </p:sp>
      <p:sp>
        <p:nvSpPr>
          <p:cNvPr id="1195" name="Google Shape;1195;p68"/>
          <p:cNvSpPr txBox="1">
            <a:spLocks noGrp="1"/>
          </p:cNvSpPr>
          <p:nvPr>
            <p:ph type="subTitle" idx="4294967295"/>
          </p:nvPr>
        </p:nvSpPr>
        <p:spPr>
          <a:xfrm>
            <a:off x="0" y="2833688"/>
            <a:ext cx="2232025"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Earth is the third planet from the Sun</a:t>
            </a:r>
            <a:endParaRPr>
              <a:solidFill>
                <a:schemeClr val="dk2"/>
              </a:solidFill>
            </a:endParaRPr>
          </a:p>
        </p:txBody>
      </p:sp>
      <p:sp>
        <p:nvSpPr>
          <p:cNvPr id="1196" name="Google Shape;1196;p68"/>
          <p:cNvSpPr txBox="1">
            <a:spLocks noGrp="1"/>
          </p:cNvSpPr>
          <p:nvPr>
            <p:ph type="title" idx="4294967295"/>
          </p:nvPr>
        </p:nvSpPr>
        <p:spPr>
          <a:xfrm>
            <a:off x="0" y="3663950"/>
            <a:ext cx="2232025" cy="2873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Cynicism</a:t>
            </a:r>
            <a:endParaRPr sz="2000">
              <a:solidFill>
                <a:schemeClr val="dk2"/>
              </a:solidFill>
            </a:endParaRPr>
          </a:p>
        </p:txBody>
      </p:sp>
      <p:sp>
        <p:nvSpPr>
          <p:cNvPr id="1197" name="Google Shape;1197;p68"/>
          <p:cNvSpPr txBox="1">
            <a:spLocks noGrp="1"/>
          </p:cNvSpPr>
          <p:nvPr>
            <p:ph type="subTitle" idx="4294967295"/>
          </p:nvPr>
        </p:nvSpPr>
        <p:spPr>
          <a:xfrm>
            <a:off x="0" y="4010025"/>
            <a:ext cx="2232025"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Neptune is the farthest planet from the Sun</a:t>
            </a:r>
            <a:endParaRPr>
              <a:solidFill>
                <a:schemeClr val="dk2"/>
              </a:solidFill>
            </a:endParaRPr>
          </a:p>
        </p:txBody>
      </p:sp>
      <p:sp>
        <p:nvSpPr>
          <p:cNvPr id="1198" name="Google Shape;1198;p68"/>
          <p:cNvSpPr txBox="1">
            <a:spLocks noGrp="1"/>
          </p:cNvSpPr>
          <p:nvPr>
            <p:ph type="title" idx="4294967295"/>
          </p:nvPr>
        </p:nvSpPr>
        <p:spPr>
          <a:xfrm>
            <a:off x="6911975" y="2487613"/>
            <a:ext cx="2232025" cy="2873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Solipsism</a:t>
            </a:r>
            <a:endParaRPr sz="2000">
              <a:solidFill>
                <a:schemeClr val="dk2"/>
              </a:solidFill>
            </a:endParaRPr>
          </a:p>
        </p:txBody>
      </p:sp>
      <p:sp>
        <p:nvSpPr>
          <p:cNvPr id="1199" name="Google Shape;1199;p68"/>
          <p:cNvSpPr txBox="1">
            <a:spLocks noGrp="1"/>
          </p:cNvSpPr>
          <p:nvPr>
            <p:ph type="subTitle" idx="4294967295"/>
          </p:nvPr>
        </p:nvSpPr>
        <p:spPr>
          <a:xfrm>
            <a:off x="6911975" y="2833688"/>
            <a:ext cx="2232025"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Saturn is a gas giant and has several rings</a:t>
            </a:r>
            <a:endParaRPr>
              <a:solidFill>
                <a:schemeClr val="dk2"/>
              </a:solidFill>
            </a:endParaRPr>
          </a:p>
        </p:txBody>
      </p:sp>
      <p:sp>
        <p:nvSpPr>
          <p:cNvPr id="1200" name="Google Shape;1200;p68"/>
          <p:cNvSpPr txBox="1">
            <a:spLocks noGrp="1"/>
          </p:cNvSpPr>
          <p:nvPr>
            <p:ph type="title" idx="4294967295"/>
          </p:nvPr>
        </p:nvSpPr>
        <p:spPr>
          <a:xfrm>
            <a:off x="6911975" y="1311275"/>
            <a:ext cx="2232025" cy="2873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Determinism</a:t>
            </a:r>
            <a:endParaRPr sz="2000">
              <a:solidFill>
                <a:schemeClr val="dk2"/>
              </a:solidFill>
            </a:endParaRPr>
          </a:p>
        </p:txBody>
      </p:sp>
      <p:sp>
        <p:nvSpPr>
          <p:cNvPr id="1201" name="Google Shape;1201;p68"/>
          <p:cNvSpPr txBox="1">
            <a:spLocks noGrp="1"/>
          </p:cNvSpPr>
          <p:nvPr>
            <p:ph type="subTitle" idx="4294967295"/>
          </p:nvPr>
        </p:nvSpPr>
        <p:spPr>
          <a:xfrm>
            <a:off x="6911975" y="1657350"/>
            <a:ext cx="2232025"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Mercury is the closest planet to the Sun</a:t>
            </a:r>
            <a:endParaRPr>
              <a:solidFill>
                <a:schemeClr val="dk2"/>
              </a:solidFill>
            </a:endParaRPr>
          </a:p>
        </p:txBody>
      </p:sp>
      <p:sp>
        <p:nvSpPr>
          <p:cNvPr id="1202" name="Google Shape;1202;p68"/>
          <p:cNvSpPr txBox="1">
            <a:spLocks noGrp="1"/>
          </p:cNvSpPr>
          <p:nvPr>
            <p:ph type="title" idx="4294967295"/>
          </p:nvPr>
        </p:nvSpPr>
        <p:spPr>
          <a:xfrm>
            <a:off x="6911975" y="3663950"/>
            <a:ext cx="2232025" cy="2873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Platonism</a:t>
            </a:r>
            <a:endParaRPr sz="2000">
              <a:solidFill>
                <a:schemeClr val="dk2"/>
              </a:solidFill>
            </a:endParaRPr>
          </a:p>
        </p:txBody>
      </p:sp>
      <p:sp>
        <p:nvSpPr>
          <p:cNvPr id="1203" name="Google Shape;1203;p68"/>
          <p:cNvSpPr txBox="1">
            <a:spLocks noGrp="1"/>
          </p:cNvSpPr>
          <p:nvPr>
            <p:ph type="subTitle" idx="4294967295"/>
          </p:nvPr>
        </p:nvSpPr>
        <p:spPr>
          <a:xfrm>
            <a:off x="6911975" y="4010025"/>
            <a:ext cx="2232025"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Ceres is located in the main asteroid belt</a:t>
            </a:r>
            <a:endParaRPr>
              <a:solidFill>
                <a:schemeClr val="dk2"/>
              </a:solidFill>
            </a:endParaRPr>
          </a:p>
        </p:txBody>
      </p:sp>
      <p:sp>
        <p:nvSpPr>
          <p:cNvPr id="1204" name="Google Shape;1204;p68"/>
          <p:cNvSpPr txBox="1">
            <a:spLocks noGrp="1"/>
          </p:cNvSpPr>
          <p:nvPr>
            <p:ph type="title" idx="4294967295"/>
          </p:nvPr>
        </p:nvSpPr>
        <p:spPr>
          <a:xfrm>
            <a:off x="0" y="1311275"/>
            <a:ext cx="2232025" cy="2873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Daoism</a:t>
            </a:r>
            <a:endParaRPr sz="2000">
              <a:solidFill>
                <a:schemeClr val="dk2"/>
              </a:solidFill>
            </a:endParaRPr>
          </a:p>
        </p:txBody>
      </p:sp>
      <p:sp>
        <p:nvSpPr>
          <p:cNvPr id="1205" name="Google Shape;1205;p68"/>
          <p:cNvSpPr txBox="1">
            <a:spLocks noGrp="1"/>
          </p:cNvSpPr>
          <p:nvPr>
            <p:ph type="subTitle" idx="4294967295"/>
          </p:nvPr>
        </p:nvSpPr>
        <p:spPr>
          <a:xfrm>
            <a:off x="0" y="1657350"/>
            <a:ext cx="2232025"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Jupiter is the biggest planet of them all</a:t>
            </a:r>
            <a:endParaRPr>
              <a:solidFill>
                <a:schemeClr val="dk2"/>
              </a:solidFill>
            </a:endParaRPr>
          </a:p>
        </p:txBody>
      </p:sp>
      <p:sp>
        <p:nvSpPr>
          <p:cNvPr id="1206" name="Google Shape;1206;p68"/>
          <p:cNvSpPr txBox="1">
            <a:spLocks noGrp="1"/>
          </p:cNvSpPr>
          <p:nvPr>
            <p:ph type="title" idx="4294967295"/>
          </p:nvPr>
        </p:nvSpPr>
        <p:spPr>
          <a:xfrm>
            <a:off x="0" y="2487613"/>
            <a:ext cx="2232025" cy="2873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Mohism</a:t>
            </a:r>
            <a:endParaRPr sz="2000">
              <a:solidFill>
                <a:schemeClr val="dk2"/>
              </a:solidFill>
            </a:endParaRPr>
          </a:p>
        </p:txBody>
      </p:sp>
      <p:sp>
        <p:nvSpPr>
          <p:cNvPr id="1207" name="Google Shape;1207;p68"/>
          <p:cNvSpPr txBox="1">
            <a:spLocks noGrp="1"/>
          </p:cNvSpPr>
          <p:nvPr>
            <p:ph type="subTitle" idx="4294967295"/>
          </p:nvPr>
        </p:nvSpPr>
        <p:spPr>
          <a:xfrm>
            <a:off x="0" y="2833688"/>
            <a:ext cx="2232025"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Despite being red, Mars is a cold place</a:t>
            </a:r>
            <a:endParaRPr>
              <a:solidFill>
                <a:schemeClr val="dk2"/>
              </a:solidFill>
            </a:endParaRPr>
          </a:p>
        </p:txBody>
      </p:sp>
      <p:sp>
        <p:nvSpPr>
          <p:cNvPr id="1208" name="Google Shape;1208;p68"/>
          <p:cNvSpPr txBox="1">
            <a:spLocks noGrp="1"/>
          </p:cNvSpPr>
          <p:nvPr>
            <p:ph type="title" idx="4294967295"/>
          </p:nvPr>
        </p:nvSpPr>
        <p:spPr>
          <a:xfrm>
            <a:off x="0" y="3663950"/>
            <a:ext cx="2232025" cy="2873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rPr>
              <a:t>Hedonism</a:t>
            </a:r>
            <a:endParaRPr sz="2000">
              <a:solidFill>
                <a:schemeClr val="dk2"/>
              </a:solidFill>
            </a:endParaRPr>
          </a:p>
        </p:txBody>
      </p:sp>
      <p:sp>
        <p:nvSpPr>
          <p:cNvPr id="1209" name="Google Shape;1209;p68"/>
          <p:cNvSpPr txBox="1">
            <a:spLocks noGrp="1"/>
          </p:cNvSpPr>
          <p:nvPr>
            <p:ph type="subTitle" idx="4294967295"/>
          </p:nvPr>
        </p:nvSpPr>
        <p:spPr>
          <a:xfrm>
            <a:off x="0" y="4010025"/>
            <a:ext cx="2232025"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The Moon is Earth’s only natural satellite</a:t>
            </a:r>
            <a:endParaRPr>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7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Religion icon pack</a:t>
            </a:r>
            <a:endParaRPr/>
          </a:p>
        </p:txBody>
      </p:sp>
      <p:grpSp>
        <p:nvGrpSpPr>
          <p:cNvPr id="1242" name="Google Shape;1242;p70"/>
          <p:cNvGrpSpPr/>
          <p:nvPr/>
        </p:nvGrpSpPr>
        <p:grpSpPr>
          <a:xfrm>
            <a:off x="3298163" y="3773650"/>
            <a:ext cx="291800" cy="374325"/>
            <a:chOff x="3298163" y="3773650"/>
            <a:chExt cx="291800" cy="374325"/>
          </a:xfrm>
        </p:grpSpPr>
        <p:sp>
          <p:nvSpPr>
            <p:cNvPr id="1243" name="Google Shape;1243;p70"/>
            <p:cNvSpPr/>
            <p:nvPr/>
          </p:nvSpPr>
          <p:spPr>
            <a:xfrm>
              <a:off x="3450738" y="3871175"/>
              <a:ext cx="139225" cy="138800"/>
            </a:xfrm>
            <a:custGeom>
              <a:avLst/>
              <a:gdLst/>
              <a:ahLst/>
              <a:cxnLst/>
              <a:rect l="l" t="t" r="r" b="b"/>
              <a:pathLst>
                <a:path w="5569" h="5552" extrusionOk="0">
                  <a:moveTo>
                    <a:pt x="3221" y="1004"/>
                  </a:moveTo>
                  <a:lnTo>
                    <a:pt x="3221" y="1911"/>
                  </a:lnTo>
                  <a:lnTo>
                    <a:pt x="4144" y="1911"/>
                  </a:lnTo>
                  <a:lnTo>
                    <a:pt x="4144" y="2785"/>
                  </a:lnTo>
                  <a:lnTo>
                    <a:pt x="3221" y="2785"/>
                  </a:lnTo>
                  <a:lnTo>
                    <a:pt x="3221" y="4548"/>
                  </a:lnTo>
                  <a:lnTo>
                    <a:pt x="2347" y="4548"/>
                  </a:lnTo>
                  <a:lnTo>
                    <a:pt x="2347" y="2785"/>
                  </a:lnTo>
                  <a:lnTo>
                    <a:pt x="1425" y="2785"/>
                  </a:lnTo>
                  <a:lnTo>
                    <a:pt x="1425" y="1911"/>
                  </a:lnTo>
                  <a:lnTo>
                    <a:pt x="2347" y="1911"/>
                  </a:lnTo>
                  <a:lnTo>
                    <a:pt x="2347" y="1004"/>
                  </a:lnTo>
                  <a:close/>
                  <a:moveTo>
                    <a:pt x="2785" y="1"/>
                  </a:moveTo>
                  <a:cubicBezTo>
                    <a:pt x="1246" y="1"/>
                    <a:pt x="1" y="1246"/>
                    <a:pt x="1" y="2768"/>
                  </a:cubicBezTo>
                  <a:cubicBezTo>
                    <a:pt x="1" y="4306"/>
                    <a:pt x="1246" y="5552"/>
                    <a:pt x="2785" y="5552"/>
                  </a:cubicBezTo>
                  <a:cubicBezTo>
                    <a:pt x="4321" y="5552"/>
                    <a:pt x="5568" y="4306"/>
                    <a:pt x="5568" y="2768"/>
                  </a:cubicBezTo>
                  <a:cubicBezTo>
                    <a:pt x="5568" y="1246"/>
                    <a:pt x="4321" y="1"/>
                    <a:pt x="2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0"/>
            <p:cNvSpPr/>
            <p:nvPr/>
          </p:nvSpPr>
          <p:spPr>
            <a:xfrm>
              <a:off x="3369388" y="3995400"/>
              <a:ext cx="50625" cy="92700"/>
            </a:xfrm>
            <a:custGeom>
              <a:avLst/>
              <a:gdLst/>
              <a:ahLst/>
              <a:cxnLst/>
              <a:rect l="l" t="t" r="r" b="b"/>
              <a:pathLst>
                <a:path w="2025" h="3708" extrusionOk="0">
                  <a:moveTo>
                    <a:pt x="324" y="0"/>
                  </a:moveTo>
                  <a:lnTo>
                    <a:pt x="324" y="2622"/>
                  </a:lnTo>
                  <a:cubicBezTo>
                    <a:pt x="324" y="3027"/>
                    <a:pt x="212" y="3399"/>
                    <a:pt x="1" y="3707"/>
                  </a:cubicBezTo>
                  <a:lnTo>
                    <a:pt x="2024" y="3707"/>
                  </a:lnTo>
                  <a:cubicBezTo>
                    <a:pt x="1813" y="3399"/>
                    <a:pt x="1701" y="3027"/>
                    <a:pt x="1701" y="2622"/>
                  </a:cubicBezTo>
                  <a:lnTo>
                    <a:pt x="1701" y="0"/>
                  </a:lnTo>
                  <a:cubicBezTo>
                    <a:pt x="1490" y="17"/>
                    <a:pt x="1215" y="32"/>
                    <a:pt x="1004" y="32"/>
                  </a:cubicBezTo>
                  <a:cubicBezTo>
                    <a:pt x="794" y="32"/>
                    <a:pt x="535" y="17"/>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0"/>
            <p:cNvSpPr/>
            <p:nvPr/>
          </p:nvSpPr>
          <p:spPr>
            <a:xfrm>
              <a:off x="3311113" y="4109925"/>
              <a:ext cx="168375" cy="38050"/>
            </a:xfrm>
            <a:custGeom>
              <a:avLst/>
              <a:gdLst/>
              <a:ahLst/>
              <a:cxnLst/>
              <a:rect l="l" t="t" r="r" b="b"/>
              <a:pathLst>
                <a:path w="6735" h="1522" extrusionOk="0">
                  <a:moveTo>
                    <a:pt x="1086" y="0"/>
                  </a:moveTo>
                  <a:lnTo>
                    <a:pt x="1" y="1101"/>
                  </a:lnTo>
                  <a:lnTo>
                    <a:pt x="1" y="1522"/>
                  </a:lnTo>
                  <a:lnTo>
                    <a:pt x="6734" y="1522"/>
                  </a:lnTo>
                  <a:lnTo>
                    <a:pt x="6734" y="1101"/>
                  </a:lnTo>
                  <a:lnTo>
                    <a:pt x="5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0"/>
            <p:cNvSpPr/>
            <p:nvPr/>
          </p:nvSpPr>
          <p:spPr>
            <a:xfrm>
              <a:off x="3298163" y="3773650"/>
              <a:ext cx="193075" cy="27150"/>
            </a:xfrm>
            <a:custGeom>
              <a:avLst/>
              <a:gdLst/>
              <a:ahLst/>
              <a:cxnLst/>
              <a:rect l="l" t="t" r="r" b="b"/>
              <a:pathLst>
                <a:path w="7723" h="1086" extrusionOk="0">
                  <a:moveTo>
                    <a:pt x="1" y="0"/>
                  </a:moveTo>
                  <a:lnTo>
                    <a:pt x="1" y="1085"/>
                  </a:lnTo>
                  <a:lnTo>
                    <a:pt x="7722" y="1085"/>
                  </a:lnTo>
                  <a:lnTo>
                    <a:pt x="77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0"/>
            <p:cNvSpPr/>
            <p:nvPr/>
          </p:nvSpPr>
          <p:spPr>
            <a:xfrm>
              <a:off x="3298163" y="3823000"/>
              <a:ext cx="193075" cy="151375"/>
            </a:xfrm>
            <a:custGeom>
              <a:avLst/>
              <a:gdLst/>
              <a:ahLst/>
              <a:cxnLst/>
              <a:rect l="l" t="t" r="r" b="b"/>
              <a:pathLst>
                <a:path w="7723" h="6055" extrusionOk="0">
                  <a:moveTo>
                    <a:pt x="2591" y="1004"/>
                  </a:moveTo>
                  <a:lnTo>
                    <a:pt x="2591" y="1878"/>
                  </a:lnTo>
                  <a:lnTo>
                    <a:pt x="1701" y="1878"/>
                  </a:lnTo>
                  <a:lnTo>
                    <a:pt x="1701" y="1004"/>
                  </a:lnTo>
                  <a:close/>
                  <a:moveTo>
                    <a:pt x="4371" y="1004"/>
                  </a:moveTo>
                  <a:lnTo>
                    <a:pt x="4371" y="1878"/>
                  </a:lnTo>
                  <a:lnTo>
                    <a:pt x="3497" y="1878"/>
                  </a:lnTo>
                  <a:lnTo>
                    <a:pt x="3497" y="1004"/>
                  </a:lnTo>
                  <a:close/>
                  <a:moveTo>
                    <a:pt x="6151" y="1004"/>
                  </a:moveTo>
                  <a:lnTo>
                    <a:pt x="6151" y="1878"/>
                  </a:lnTo>
                  <a:lnTo>
                    <a:pt x="5277" y="1878"/>
                  </a:lnTo>
                  <a:lnTo>
                    <a:pt x="5277" y="1004"/>
                  </a:lnTo>
                  <a:close/>
                  <a:moveTo>
                    <a:pt x="1" y="1"/>
                  </a:moveTo>
                  <a:lnTo>
                    <a:pt x="1" y="2202"/>
                  </a:lnTo>
                  <a:cubicBezTo>
                    <a:pt x="1" y="4323"/>
                    <a:pt x="1733" y="6054"/>
                    <a:pt x="3853" y="6054"/>
                  </a:cubicBezTo>
                  <a:cubicBezTo>
                    <a:pt x="4388" y="6054"/>
                    <a:pt x="4906" y="5942"/>
                    <a:pt x="5375" y="5747"/>
                  </a:cubicBezTo>
                  <a:cubicBezTo>
                    <a:pt x="5277" y="5407"/>
                    <a:pt x="5230" y="5068"/>
                    <a:pt x="5230" y="4695"/>
                  </a:cubicBezTo>
                  <a:cubicBezTo>
                    <a:pt x="5230" y="3093"/>
                    <a:pt x="6265" y="1717"/>
                    <a:pt x="7722" y="1231"/>
                  </a:cubicBezTo>
                  <a:lnTo>
                    <a:pt x="77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0"/>
          <p:cNvGrpSpPr/>
          <p:nvPr/>
        </p:nvGrpSpPr>
        <p:grpSpPr>
          <a:xfrm>
            <a:off x="3257713" y="2121525"/>
            <a:ext cx="374325" cy="374300"/>
            <a:chOff x="3257713" y="2121525"/>
            <a:chExt cx="374325" cy="374300"/>
          </a:xfrm>
        </p:grpSpPr>
        <p:sp>
          <p:nvSpPr>
            <p:cNvPr id="1249" name="Google Shape;1249;p70"/>
            <p:cNvSpPr/>
            <p:nvPr/>
          </p:nvSpPr>
          <p:spPr>
            <a:xfrm>
              <a:off x="3320438" y="2184225"/>
              <a:ext cx="311600" cy="311600"/>
            </a:xfrm>
            <a:custGeom>
              <a:avLst/>
              <a:gdLst/>
              <a:ahLst/>
              <a:cxnLst/>
              <a:rect l="l" t="t" r="r" b="b"/>
              <a:pathLst>
                <a:path w="12464" h="12464" extrusionOk="0">
                  <a:moveTo>
                    <a:pt x="10569" y="0"/>
                  </a:moveTo>
                  <a:lnTo>
                    <a:pt x="8482" y="2089"/>
                  </a:lnTo>
                  <a:cubicBezTo>
                    <a:pt x="9016" y="2445"/>
                    <a:pt x="9436" y="2946"/>
                    <a:pt x="9712" y="3513"/>
                  </a:cubicBezTo>
                  <a:lnTo>
                    <a:pt x="9728" y="3513"/>
                  </a:lnTo>
                  <a:cubicBezTo>
                    <a:pt x="9769" y="3690"/>
                    <a:pt x="9937" y="3799"/>
                    <a:pt x="10105" y="3799"/>
                  </a:cubicBezTo>
                  <a:cubicBezTo>
                    <a:pt x="10136" y="3799"/>
                    <a:pt x="10167" y="3795"/>
                    <a:pt x="10198" y="3788"/>
                  </a:cubicBezTo>
                  <a:cubicBezTo>
                    <a:pt x="10408" y="3723"/>
                    <a:pt x="10537" y="3513"/>
                    <a:pt x="10472" y="3302"/>
                  </a:cubicBezTo>
                  <a:lnTo>
                    <a:pt x="11314" y="3060"/>
                  </a:lnTo>
                  <a:lnTo>
                    <a:pt x="11314" y="3060"/>
                  </a:lnTo>
                  <a:cubicBezTo>
                    <a:pt x="11508" y="3740"/>
                    <a:pt x="11120" y="4435"/>
                    <a:pt x="10440" y="4629"/>
                  </a:cubicBezTo>
                  <a:cubicBezTo>
                    <a:pt x="10327" y="4662"/>
                    <a:pt x="10213" y="4679"/>
                    <a:pt x="10101" y="4679"/>
                  </a:cubicBezTo>
                  <a:lnTo>
                    <a:pt x="10068" y="4679"/>
                  </a:lnTo>
                  <a:cubicBezTo>
                    <a:pt x="10084" y="4840"/>
                    <a:pt x="10101" y="5002"/>
                    <a:pt x="10101" y="5164"/>
                  </a:cubicBezTo>
                  <a:cubicBezTo>
                    <a:pt x="10101" y="6280"/>
                    <a:pt x="9583" y="7349"/>
                    <a:pt x="8724" y="8061"/>
                  </a:cubicBezTo>
                  <a:lnTo>
                    <a:pt x="8724" y="10117"/>
                  </a:lnTo>
                  <a:lnTo>
                    <a:pt x="5876" y="10117"/>
                  </a:lnTo>
                  <a:lnTo>
                    <a:pt x="5876" y="8952"/>
                  </a:lnTo>
                  <a:lnTo>
                    <a:pt x="3950" y="8952"/>
                  </a:lnTo>
                  <a:lnTo>
                    <a:pt x="3950" y="10117"/>
                  </a:lnTo>
                  <a:lnTo>
                    <a:pt x="1101" y="10117"/>
                  </a:lnTo>
                  <a:lnTo>
                    <a:pt x="1101" y="9469"/>
                  </a:lnTo>
                  <a:lnTo>
                    <a:pt x="1" y="10570"/>
                  </a:lnTo>
                  <a:cubicBezTo>
                    <a:pt x="1376" y="11800"/>
                    <a:pt x="3124" y="12463"/>
                    <a:pt x="4969" y="12463"/>
                  </a:cubicBezTo>
                  <a:cubicBezTo>
                    <a:pt x="6976" y="12463"/>
                    <a:pt x="8854" y="11686"/>
                    <a:pt x="10262" y="10262"/>
                  </a:cubicBezTo>
                  <a:cubicBezTo>
                    <a:pt x="11687" y="8854"/>
                    <a:pt x="12464" y="6977"/>
                    <a:pt x="12464" y="4970"/>
                  </a:cubicBezTo>
                  <a:cubicBezTo>
                    <a:pt x="12464" y="3125"/>
                    <a:pt x="11799" y="1377"/>
                    <a:pt x="10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0"/>
            <p:cNvSpPr/>
            <p:nvPr/>
          </p:nvSpPr>
          <p:spPr>
            <a:xfrm>
              <a:off x="3369813" y="2252200"/>
              <a:ext cx="181300" cy="163100"/>
            </a:xfrm>
            <a:custGeom>
              <a:avLst/>
              <a:gdLst/>
              <a:ahLst/>
              <a:cxnLst/>
              <a:rect l="l" t="t" r="r" b="b"/>
              <a:pathLst>
                <a:path w="7252" h="6524" extrusionOk="0">
                  <a:moveTo>
                    <a:pt x="5875" y="0"/>
                  </a:moveTo>
                  <a:lnTo>
                    <a:pt x="0" y="5876"/>
                  </a:lnTo>
                  <a:lnTo>
                    <a:pt x="0" y="6524"/>
                  </a:lnTo>
                  <a:lnTo>
                    <a:pt x="1084" y="6524"/>
                  </a:lnTo>
                  <a:lnTo>
                    <a:pt x="1084" y="5359"/>
                  </a:lnTo>
                  <a:lnTo>
                    <a:pt x="4775" y="5359"/>
                  </a:lnTo>
                  <a:lnTo>
                    <a:pt x="4775" y="6524"/>
                  </a:lnTo>
                  <a:lnTo>
                    <a:pt x="5875" y="6524"/>
                  </a:lnTo>
                  <a:lnTo>
                    <a:pt x="5875" y="4905"/>
                  </a:lnTo>
                  <a:lnTo>
                    <a:pt x="6054" y="4776"/>
                  </a:lnTo>
                  <a:cubicBezTo>
                    <a:pt x="6798" y="4241"/>
                    <a:pt x="7252" y="3367"/>
                    <a:pt x="7252" y="2445"/>
                  </a:cubicBezTo>
                  <a:cubicBezTo>
                    <a:pt x="7252" y="1409"/>
                    <a:pt x="6701" y="503"/>
                    <a:pt x="5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0"/>
            <p:cNvSpPr/>
            <p:nvPr/>
          </p:nvSpPr>
          <p:spPr>
            <a:xfrm>
              <a:off x="3257713" y="2121525"/>
              <a:ext cx="311600" cy="311600"/>
            </a:xfrm>
            <a:custGeom>
              <a:avLst/>
              <a:gdLst/>
              <a:ahLst/>
              <a:cxnLst/>
              <a:rect l="l" t="t" r="r" b="b"/>
              <a:pathLst>
                <a:path w="12464" h="12464" extrusionOk="0">
                  <a:moveTo>
                    <a:pt x="7478" y="0"/>
                  </a:moveTo>
                  <a:cubicBezTo>
                    <a:pt x="5488" y="0"/>
                    <a:pt x="3610" y="777"/>
                    <a:pt x="2186" y="2185"/>
                  </a:cubicBezTo>
                  <a:cubicBezTo>
                    <a:pt x="777" y="3609"/>
                    <a:pt x="0" y="5486"/>
                    <a:pt x="0" y="7478"/>
                  </a:cubicBezTo>
                  <a:cubicBezTo>
                    <a:pt x="0" y="9339"/>
                    <a:pt x="665" y="11087"/>
                    <a:pt x="1895" y="12463"/>
                  </a:cubicBezTo>
                  <a:lnTo>
                    <a:pt x="3610" y="10747"/>
                  </a:lnTo>
                  <a:lnTo>
                    <a:pt x="3610" y="9226"/>
                  </a:lnTo>
                  <a:cubicBezTo>
                    <a:pt x="3610" y="8611"/>
                    <a:pt x="3092" y="8093"/>
                    <a:pt x="2477" y="8093"/>
                  </a:cubicBezTo>
                  <a:lnTo>
                    <a:pt x="2024" y="8093"/>
                  </a:lnTo>
                  <a:lnTo>
                    <a:pt x="2024" y="5227"/>
                  </a:lnTo>
                  <a:lnTo>
                    <a:pt x="2979" y="5227"/>
                  </a:lnTo>
                  <a:cubicBezTo>
                    <a:pt x="3853" y="5227"/>
                    <a:pt x="4549" y="4515"/>
                    <a:pt x="4549" y="3641"/>
                  </a:cubicBezTo>
                  <a:lnTo>
                    <a:pt x="4549" y="2428"/>
                  </a:lnTo>
                  <a:lnTo>
                    <a:pt x="5488" y="2428"/>
                  </a:lnTo>
                  <a:cubicBezTo>
                    <a:pt x="6394" y="2428"/>
                    <a:pt x="7154" y="3075"/>
                    <a:pt x="7365" y="3917"/>
                  </a:cubicBezTo>
                  <a:lnTo>
                    <a:pt x="8855" y="3917"/>
                  </a:lnTo>
                  <a:cubicBezTo>
                    <a:pt x="9323" y="3917"/>
                    <a:pt x="9777" y="3997"/>
                    <a:pt x="10182" y="4159"/>
                  </a:cubicBezTo>
                  <a:lnTo>
                    <a:pt x="12463" y="1893"/>
                  </a:lnTo>
                  <a:cubicBezTo>
                    <a:pt x="11088" y="663"/>
                    <a:pt x="9340" y="0"/>
                    <a:pt x="7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0"/>
            <p:cNvSpPr/>
            <p:nvPr/>
          </p:nvSpPr>
          <p:spPr>
            <a:xfrm>
              <a:off x="3330538" y="2204450"/>
              <a:ext cx="164325" cy="163925"/>
            </a:xfrm>
            <a:custGeom>
              <a:avLst/>
              <a:gdLst/>
              <a:ahLst/>
              <a:cxnLst/>
              <a:rect l="l" t="t" r="r" b="b"/>
              <a:pathLst>
                <a:path w="6573" h="6557" extrusionOk="0">
                  <a:moveTo>
                    <a:pt x="3611" y="2493"/>
                  </a:moveTo>
                  <a:lnTo>
                    <a:pt x="3611" y="3367"/>
                  </a:lnTo>
                  <a:lnTo>
                    <a:pt x="2737" y="3367"/>
                  </a:lnTo>
                  <a:lnTo>
                    <a:pt x="2737" y="2493"/>
                  </a:lnTo>
                  <a:close/>
                  <a:moveTo>
                    <a:pt x="2526" y="1"/>
                  </a:moveTo>
                  <a:lnTo>
                    <a:pt x="2526" y="324"/>
                  </a:lnTo>
                  <a:cubicBezTo>
                    <a:pt x="2526" y="1684"/>
                    <a:pt x="1425" y="2784"/>
                    <a:pt x="66" y="2784"/>
                  </a:cubicBezTo>
                  <a:lnTo>
                    <a:pt x="1" y="2784"/>
                  </a:lnTo>
                  <a:lnTo>
                    <a:pt x="1" y="3950"/>
                  </a:lnTo>
                  <a:cubicBezTo>
                    <a:pt x="892" y="4161"/>
                    <a:pt x="1571" y="4953"/>
                    <a:pt x="1571" y="5909"/>
                  </a:cubicBezTo>
                  <a:lnTo>
                    <a:pt x="1571" y="6556"/>
                  </a:lnTo>
                  <a:lnTo>
                    <a:pt x="6572" y="1539"/>
                  </a:lnTo>
                  <a:cubicBezTo>
                    <a:pt x="6362" y="1506"/>
                    <a:pt x="6151" y="1474"/>
                    <a:pt x="5942" y="1474"/>
                  </a:cubicBezTo>
                  <a:lnTo>
                    <a:pt x="3611" y="1474"/>
                  </a:lnTo>
                  <a:lnTo>
                    <a:pt x="3611" y="1036"/>
                  </a:lnTo>
                  <a:cubicBezTo>
                    <a:pt x="3611" y="454"/>
                    <a:pt x="3158" y="1"/>
                    <a:pt x="2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70"/>
          <p:cNvGrpSpPr/>
          <p:nvPr/>
        </p:nvGrpSpPr>
        <p:grpSpPr>
          <a:xfrm>
            <a:off x="4806663" y="3252475"/>
            <a:ext cx="283700" cy="374725"/>
            <a:chOff x="4806663" y="3252475"/>
            <a:chExt cx="283700" cy="374725"/>
          </a:xfrm>
        </p:grpSpPr>
        <p:sp>
          <p:nvSpPr>
            <p:cNvPr id="1254" name="Google Shape;1254;p70"/>
            <p:cNvSpPr/>
            <p:nvPr/>
          </p:nvSpPr>
          <p:spPr>
            <a:xfrm>
              <a:off x="4806663" y="3599650"/>
              <a:ext cx="81775" cy="27550"/>
            </a:xfrm>
            <a:custGeom>
              <a:avLst/>
              <a:gdLst/>
              <a:ahLst/>
              <a:cxnLst/>
              <a:rect l="l" t="t" r="r" b="b"/>
              <a:pathLst>
                <a:path w="3271" h="1102" extrusionOk="0">
                  <a:moveTo>
                    <a:pt x="616" y="1"/>
                  </a:moveTo>
                  <a:lnTo>
                    <a:pt x="1" y="1101"/>
                  </a:lnTo>
                  <a:lnTo>
                    <a:pt x="2769" y="1101"/>
                  </a:lnTo>
                  <a:lnTo>
                    <a:pt x="3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0"/>
            <p:cNvSpPr/>
            <p:nvPr/>
          </p:nvSpPr>
          <p:spPr>
            <a:xfrm>
              <a:off x="4832988" y="3252475"/>
              <a:ext cx="104825" cy="325350"/>
            </a:xfrm>
            <a:custGeom>
              <a:avLst/>
              <a:gdLst/>
              <a:ahLst/>
              <a:cxnLst/>
              <a:rect l="l" t="t" r="r" b="b"/>
              <a:pathLst>
                <a:path w="4193" h="13014" extrusionOk="0">
                  <a:moveTo>
                    <a:pt x="2914" y="0"/>
                  </a:moveTo>
                  <a:lnTo>
                    <a:pt x="1037" y="6669"/>
                  </a:lnTo>
                  <a:lnTo>
                    <a:pt x="1037" y="10877"/>
                  </a:lnTo>
                  <a:lnTo>
                    <a:pt x="1" y="13013"/>
                  </a:lnTo>
                  <a:lnTo>
                    <a:pt x="2606" y="13013"/>
                  </a:lnTo>
                  <a:cubicBezTo>
                    <a:pt x="3577" y="12221"/>
                    <a:pt x="4160" y="11023"/>
                    <a:pt x="4192" y="9761"/>
                  </a:cubicBezTo>
                  <a:cubicBezTo>
                    <a:pt x="4192" y="9728"/>
                    <a:pt x="4177" y="6912"/>
                    <a:pt x="4177" y="6912"/>
                  </a:cubicBezTo>
                  <a:cubicBezTo>
                    <a:pt x="4160" y="6621"/>
                    <a:pt x="3918" y="6394"/>
                    <a:pt x="3609" y="6394"/>
                  </a:cubicBezTo>
                  <a:cubicBezTo>
                    <a:pt x="3303" y="6394"/>
                    <a:pt x="3044" y="6653"/>
                    <a:pt x="3044" y="6960"/>
                  </a:cubicBezTo>
                  <a:lnTo>
                    <a:pt x="3044" y="9340"/>
                  </a:lnTo>
                  <a:lnTo>
                    <a:pt x="2170" y="9340"/>
                  </a:lnTo>
                  <a:lnTo>
                    <a:pt x="2170" y="6960"/>
                  </a:lnTo>
                  <a:cubicBezTo>
                    <a:pt x="2170" y="6168"/>
                    <a:pt x="2817" y="5520"/>
                    <a:pt x="3609" y="5520"/>
                  </a:cubicBezTo>
                  <a:cubicBezTo>
                    <a:pt x="3820" y="5520"/>
                    <a:pt x="4015" y="5568"/>
                    <a:pt x="4177" y="5633"/>
                  </a:cubicBezTo>
                  <a:cubicBezTo>
                    <a:pt x="4177" y="5633"/>
                    <a:pt x="4192" y="1295"/>
                    <a:pt x="4192" y="1263"/>
                  </a:cubicBezTo>
                  <a:cubicBezTo>
                    <a:pt x="4177" y="939"/>
                    <a:pt x="4030" y="632"/>
                    <a:pt x="3804" y="389"/>
                  </a:cubicBezTo>
                  <a:cubicBezTo>
                    <a:pt x="3561" y="147"/>
                    <a:pt x="3238" y="17"/>
                    <a:pt x="2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p:cNvSpPr/>
            <p:nvPr/>
          </p:nvSpPr>
          <p:spPr>
            <a:xfrm>
              <a:off x="5008613" y="3599650"/>
              <a:ext cx="81750" cy="27550"/>
            </a:xfrm>
            <a:custGeom>
              <a:avLst/>
              <a:gdLst/>
              <a:ahLst/>
              <a:cxnLst/>
              <a:rect l="l" t="t" r="r" b="b"/>
              <a:pathLst>
                <a:path w="3270" h="1102" extrusionOk="0">
                  <a:moveTo>
                    <a:pt x="0" y="1"/>
                  </a:moveTo>
                  <a:lnTo>
                    <a:pt x="518" y="1101"/>
                  </a:lnTo>
                  <a:lnTo>
                    <a:pt x="3270" y="1101"/>
                  </a:lnTo>
                  <a:lnTo>
                    <a:pt x="2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p:cNvSpPr/>
            <p:nvPr/>
          </p:nvSpPr>
          <p:spPr>
            <a:xfrm>
              <a:off x="4959638" y="3252475"/>
              <a:ext cx="104825" cy="325350"/>
            </a:xfrm>
            <a:custGeom>
              <a:avLst/>
              <a:gdLst/>
              <a:ahLst/>
              <a:cxnLst/>
              <a:rect l="l" t="t" r="r" b="b"/>
              <a:pathLst>
                <a:path w="4193" h="13014" extrusionOk="0">
                  <a:moveTo>
                    <a:pt x="1279" y="0"/>
                  </a:moveTo>
                  <a:cubicBezTo>
                    <a:pt x="939" y="17"/>
                    <a:pt x="615" y="147"/>
                    <a:pt x="389" y="389"/>
                  </a:cubicBezTo>
                  <a:cubicBezTo>
                    <a:pt x="146" y="632"/>
                    <a:pt x="17" y="939"/>
                    <a:pt x="0" y="1263"/>
                  </a:cubicBezTo>
                  <a:lnTo>
                    <a:pt x="0" y="5633"/>
                  </a:lnTo>
                  <a:cubicBezTo>
                    <a:pt x="179" y="5568"/>
                    <a:pt x="373" y="5520"/>
                    <a:pt x="567" y="5520"/>
                  </a:cubicBezTo>
                  <a:cubicBezTo>
                    <a:pt x="1377" y="5520"/>
                    <a:pt x="2024" y="6168"/>
                    <a:pt x="2024" y="6960"/>
                  </a:cubicBezTo>
                  <a:lnTo>
                    <a:pt x="2024" y="9340"/>
                  </a:lnTo>
                  <a:lnTo>
                    <a:pt x="1133" y="9340"/>
                  </a:lnTo>
                  <a:lnTo>
                    <a:pt x="1133" y="6960"/>
                  </a:lnTo>
                  <a:cubicBezTo>
                    <a:pt x="1133" y="6653"/>
                    <a:pt x="891" y="6394"/>
                    <a:pt x="567" y="6394"/>
                  </a:cubicBezTo>
                  <a:cubicBezTo>
                    <a:pt x="276" y="6394"/>
                    <a:pt x="32" y="6621"/>
                    <a:pt x="0" y="6912"/>
                  </a:cubicBezTo>
                  <a:lnTo>
                    <a:pt x="0" y="9761"/>
                  </a:lnTo>
                  <a:cubicBezTo>
                    <a:pt x="32" y="11023"/>
                    <a:pt x="615" y="12221"/>
                    <a:pt x="1571" y="13013"/>
                  </a:cubicBezTo>
                  <a:lnTo>
                    <a:pt x="4193" y="13013"/>
                  </a:lnTo>
                  <a:lnTo>
                    <a:pt x="3140" y="10877"/>
                  </a:lnTo>
                  <a:lnTo>
                    <a:pt x="3140" y="6669"/>
                  </a:ln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70"/>
          <p:cNvGrpSpPr/>
          <p:nvPr/>
        </p:nvGrpSpPr>
        <p:grpSpPr>
          <a:xfrm>
            <a:off x="2505488" y="1582125"/>
            <a:ext cx="374325" cy="343575"/>
            <a:chOff x="2505488" y="1582125"/>
            <a:chExt cx="374325" cy="343575"/>
          </a:xfrm>
        </p:grpSpPr>
        <p:sp>
          <p:nvSpPr>
            <p:cNvPr id="1259" name="Google Shape;1259;p70"/>
            <p:cNvSpPr/>
            <p:nvPr/>
          </p:nvSpPr>
          <p:spPr>
            <a:xfrm>
              <a:off x="2505488" y="1582125"/>
              <a:ext cx="228650" cy="223800"/>
            </a:xfrm>
            <a:custGeom>
              <a:avLst/>
              <a:gdLst/>
              <a:ahLst/>
              <a:cxnLst/>
              <a:rect l="l" t="t" r="r" b="b"/>
              <a:pathLst>
                <a:path w="9146" h="8952" extrusionOk="0">
                  <a:moveTo>
                    <a:pt x="6005" y="0"/>
                  </a:moveTo>
                  <a:cubicBezTo>
                    <a:pt x="4339" y="32"/>
                    <a:pt x="2785" y="826"/>
                    <a:pt x="1732" y="2153"/>
                  </a:cubicBezTo>
                  <a:lnTo>
                    <a:pt x="1069" y="2995"/>
                  </a:lnTo>
                  <a:lnTo>
                    <a:pt x="1" y="2995"/>
                  </a:lnTo>
                  <a:lnTo>
                    <a:pt x="1" y="7139"/>
                  </a:lnTo>
                  <a:lnTo>
                    <a:pt x="2170" y="7139"/>
                  </a:lnTo>
                  <a:lnTo>
                    <a:pt x="2688" y="7559"/>
                  </a:lnTo>
                  <a:cubicBezTo>
                    <a:pt x="3756" y="8466"/>
                    <a:pt x="5099" y="8951"/>
                    <a:pt x="6491" y="8951"/>
                  </a:cubicBezTo>
                  <a:lnTo>
                    <a:pt x="7317" y="8951"/>
                  </a:lnTo>
                  <a:cubicBezTo>
                    <a:pt x="7252" y="8789"/>
                    <a:pt x="7203" y="8611"/>
                    <a:pt x="7203" y="8417"/>
                  </a:cubicBezTo>
                  <a:cubicBezTo>
                    <a:pt x="7203" y="8045"/>
                    <a:pt x="7365" y="7689"/>
                    <a:pt x="7608" y="7445"/>
                  </a:cubicBezTo>
                  <a:cubicBezTo>
                    <a:pt x="7365" y="7186"/>
                    <a:pt x="7203" y="6847"/>
                    <a:pt x="7203" y="6459"/>
                  </a:cubicBezTo>
                  <a:cubicBezTo>
                    <a:pt x="7203" y="6086"/>
                    <a:pt x="7365" y="5747"/>
                    <a:pt x="7608" y="5488"/>
                  </a:cubicBezTo>
                  <a:cubicBezTo>
                    <a:pt x="7365" y="5229"/>
                    <a:pt x="7203" y="4888"/>
                    <a:pt x="7203" y="4516"/>
                  </a:cubicBezTo>
                  <a:cubicBezTo>
                    <a:pt x="7203" y="4128"/>
                    <a:pt x="7365" y="3787"/>
                    <a:pt x="7608" y="3529"/>
                  </a:cubicBezTo>
                  <a:cubicBezTo>
                    <a:pt x="7365" y="3270"/>
                    <a:pt x="7203" y="2930"/>
                    <a:pt x="7203" y="2557"/>
                  </a:cubicBezTo>
                  <a:cubicBezTo>
                    <a:pt x="7203" y="2363"/>
                    <a:pt x="7252" y="2186"/>
                    <a:pt x="7317" y="2007"/>
                  </a:cubicBezTo>
                  <a:lnTo>
                    <a:pt x="6361" y="2007"/>
                  </a:lnTo>
                  <a:lnTo>
                    <a:pt x="6361" y="2445"/>
                  </a:lnTo>
                  <a:cubicBezTo>
                    <a:pt x="6361" y="3804"/>
                    <a:pt x="5245" y="4920"/>
                    <a:pt x="3869" y="4920"/>
                  </a:cubicBezTo>
                  <a:lnTo>
                    <a:pt x="3869" y="4046"/>
                  </a:lnTo>
                  <a:cubicBezTo>
                    <a:pt x="4760" y="4046"/>
                    <a:pt x="5472" y="3319"/>
                    <a:pt x="5472" y="2445"/>
                  </a:cubicBezTo>
                  <a:lnTo>
                    <a:pt x="5472" y="1133"/>
                  </a:lnTo>
                  <a:lnTo>
                    <a:pt x="8547" y="1133"/>
                  </a:lnTo>
                  <a:cubicBezTo>
                    <a:pt x="8854" y="1133"/>
                    <a:pt x="9130" y="891"/>
                    <a:pt x="9130" y="583"/>
                  </a:cubicBezTo>
                  <a:cubicBezTo>
                    <a:pt x="9145" y="438"/>
                    <a:pt x="9080" y="291"/>
                    <a:pt x="8968" y="179"/>
                  </a:cubicBezTo>
                  <a:cubicBezTo>
                    <a:pt x="8871" y="65"/>
                    <a:pt x="8724" y="0"/>
                    <a:pt x="8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0"/>
            <p:cNvSpPr/>
            <p:nvPr/>
          </p:nvSpPr>
          <p:spPr>
            <a:xfrm>
              <a:off x="2707813" y="1828125"/>
              <a:ext cx="26750" cy="26750"/>
            </a:xfrm>
            <a:custGeom>
              <a:avLst/>
              <a:gdLst/>
              <a:ahLst/>
              <a:cxnLst/>
              <a:rect l="l" t="t" r="r" b="b"/>
              <a:pathLst>
                <a:path w="1070" h="1070" extrusionOk="0">
                  <a:moveTo>
                    <a:pt x="534" y="1"/>
                  </a:moveTo>
                  <a:cubicBezTo>
                    <a:pt x="227" y="1"/>
                    <a:pt x="1" y="244"/>
                    <a:pt x="1" y="536"/>
                  </a:cubicBezTo>
                  <a:cubicBezTo>
                    <a:pt x="1" y="827"/>
                    <a:pt x="227" y="1069"/>
                    <a:pt x="534" y="1069"/>
                  </a:cubicBezTo>
                  <a:cubicBezTo>
                    <a:pt x="826" y="1069"/>
                    <a:pt x="1069" y="827"/>
                    <a:pt x="1069" y="536"/>
                  </a:cubicBezTo>
                  <a:cubicBezTo>
                    <a:pt x="1069" y="244"/>
                    <a:pt x="826"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0"/>
            <p:cNvSpPr/>
            <p:nvPr/>
          </p:nvSpPr>
          <p:spPr>
            <a:xfrm>
              <a:off x="2707813" y="1779200"/>
              <a:ext cx="26750" cy="26725"/>
            </a:xfrm>
            <a:custGeom>
              <a:avLst/>
              <a:gdLst/>
              <a:ahLst/>
              <a:cxnLst/>
              <a:rect l="l" t="t" r="r" b="b"/>
              <a:pathLst>
                <a:path w="1070" h="1069" extrusionOk="0">
                  <a:moveTo>
                    <a:pt x="534" y="0"/>
                  </a:moveTo>
                  <a:cubicBezTo>
                    <a:pt x="227" y="0"/>
                    <a:pt x="1" y="242"/>
                    <a:pt x="1" y="534"/>
                  </a:cubicBezTo>
                  <a:cubicBezTo>
                    <a:pt x="1" y="842"/>
                    <a:pt x="227" y="1068"/>
                    <a:pt x="534" y="1068"/>
                  </a:cubicBezTo>
                  <a:cubicBezTo>
                    <a:pt x="826" y="1068"/>
                    <a:pt x="1069" y="842"/>
                    <a:pt x="1069" y="534"/>
                  </a:cubicBezTo>
                  <a:cubicBezTo>
                    <a:pt x="1069" y="242"/>
                    <a:pt x="826"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0"/>
            <p:cNvSpPr/>
            <p:nvPr/>
          </p:nvSpPr>
          <p:spPr>
            <a:xfrm>
              <a:off x="2707813" y="1632300"/>
              <a:ext cx="26750" cy="27150"/>
            </a:xfrm>
            <a:custGeom>
              <a:avLst/>
              <a:gdLst/>
              <a:ahLst/>
              <a:cxnLst/>
              <a:rect l="l" t="t" r="r" b="b"/>
              <a:pathLst>
                <a:path w="1070" h="1086" extrusionOk="0">
                  <a:moveTo>
                    <a:pt x="534" y="0"/>
                  </a:moveTo>
                  <a:cubicBezTo>
                    <a:pt x="227" y="0"/>
                    <a:pt x="1" y="244"/>
                    <a:pt x="1" y="550"/>
                  </a:cubicBezTo>
                  <a:cubicBezTo>
                    <a:pt x="1" y="842"/>
                    <a:pt x="227" y="1085"/>
                    <a:pt x="534" y="1085"/>
                  </a:cubicBezTo>
                  <a:cubicBezTo>
                    <a:pt x="826" y="1085"/>
                    <a:pt x="1069" y="842"/>
                    <a:pt x="1069" y="550"/>
                  </a:cubicBezTo>
                  <a:cubicBezTo>
                    <a:pt x="1069" y="244"/>
                    <a:pt x="826"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0"/>
            <p:cNvSpPr/>
            <p:nvPr/>
          </p:nvSpPr>
          <p:spPr>
            <a:xfrm>
              <a:off x="2707813" y="1878725"/>
              <a:ext cx="26750" cy="46975"/>
            </a:xfrm>
            <a:custGeom>
              <a:avLst/>
              <a:gdLst/>
              <a:ahLst/>
              <a:cxnLst/>
              <a:rect l="l" t="t" r="r" b="b"/>
              <a:pathLst>
                <a:path w="1070" h="1879" extrusionOk="0">
                  <a:moveTo>
                    <a:pt x="534" y="1"/>
                  </a:moveTo>
                  <a:cubicBezTo>
                    <a:pt x="227" y="1"/>
                    <a:pt x="1" y="243"/>
                    <a:pt x="1" y="551"/>
                  </a:cubicBezTo>
                  <a:lnTo>
                    <a:pt x="1" y="1878"/>
                  </a:lnTo>
                  <a:lnTo>
                    <a:pt x="1069" y="1878"/>
                  </a:lnTo>
                  <a:lnTo>
                    <a:pt x="1069" y="551"/>
                  </a:lnTo>
                  <a:cubicBezTo>
                    <a:pt x="1069" y="243"/>
                    <a:pt x="826"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0"/>
            <p:cNvSpPr/>
            <p:nvPr/>
          </p:nvSpPr>
          <p:spPr>
            <a:xfrm>
              <a:off x="2753938" y="1730200"/>
              <a:ext cx="100375" cy="27175"/>
            </a:xfrm>
            <a:custGeom>
              <a:avLst/>
              <a:gdLst/>
              <a:ahLst/>
              <a:cxnLst/>
              <a:rect l="l" t="t" r="r" b="b"/>
              <a:pathLst>
                <a:path w="4015" h="1087" extrusionOk="0">
                  <a:moveTo>
                    <a:pt x="1" y="1"/>
                  </a:moveTo>
                  <a:cubicBezTo>
                    <a:pt x="66" y="163"/>
                    <a:pt x="98" y="357"/>
                    <a:pt x="98" y="536"/>
                  </a:cubicBezTo>
                  <a:cubicBezTo>
                    <a:pt x="98" y="730"/>
                    <a:pt x="66" y="907"/>
                    <a:pt x="1" y="1086"/>
                  </a:cubicBezTo>
                  <a:lnTo>
                    <a:pt x="3465" y="1086"/>
                  </a:lnTo>
                  <a:cubicBezTo>
                    <a:pt x="3772" y="1086"/>
                    <a:pt x="4015" y="843"/>
                    <a:pt x="4015" y="536"/>
                  </a:cubicBezTo>
                  <a:cubicBezTo>
                    <a:pt x="4015" y="244"/>
                    <a:pt x="3772" y="1"/>
                    <a:pt x="3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0"/>
            <p:cNvSpPr/>
            <p:nvPr/>
          </p:nvSpPr>
          <p:spPr>
            <a:xfrm>
              <a:off x="2753938" y="1779200"/>
              <a:ext cx="45350" cy="26725"/>
            </a:xfrm>
            <a:custGeom>
              <a:avLst/>
              <a:gdLst/>
              <a:ahLst/>
              <a:cxnLst/>
              <a:rect l="l" t="t" r="r" b="b"/>
              <a:pathLst>
                <a:path w="1814" h="1069" extrusionOk="0">
                  <a:moveTo>
                    <a:pt x="1" y="0"/>
                  </a:moveTo>
                  <a:cubicBezTo>
                    <a:pt x="66" y="162"/>
                    <a:pt x="98" y="339"/>
                    <a:pt x="98" y="534"/>
                  </a:cubicBezTo>
                  <a:cubicBezTo>
                    <a:pt x="98" y="728"/>
                    <a:pt x="66" y="906"/>
                    <a:pt x="1" y="1068"/>
                  </a:cubicBezTo>
                  <a:lnTo>
                    <a:pt x="1263" y="1068"/>
                  </a:lnTo>
                  <a:cubicBezTo>
                    <a:pt x="1555" y="1068"/>
                    <a:pt x="1814" y="842"/>
                    <a:pt x="1814" y="550"/>
                  </a:cubicBezTo>
                  <a:cubicBezTo>
                    <a:pt x="1814" y="404"/>
                    <a:pt x="1765" y="259"/>
                    <a:pt x="1667" y="162"/>
                  </a:cubicBezTo>
                  <a:cubicBezTo>
                    <a:pt x="1555" y="48"/>
                    <a:pt x="1425"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0"/>
            <p:cNvSpPr/>
            <p:nvPr/>
          </p:nvSpPr>
          <p:spPr>
            <a:xfrm>
              <a:off x="2707813" y="1730200"/>
              <a:ext cx="26750" cy="27175"/>
            </a:xfrm>
            <a:custGeom>
              <a:avLst/>
              <a:gdLst/>
              <a:ahLst/>
              <a:cxnLst/>
              <a:rect l="l" t="t" r="r" b="b"/>
              <a:pathLst>
                <a:path w="1070" h="1087" extrusionOk="0">
                  <a:moveTo>
                    <a:pt x="534" y="1"/>
                  </a:moveTo>
                  <a:cubicBezTo>
                    <a:pt x="227" y="1"/>
                    <a:pt x="1" y="244"/>
                    <a:pt x="1" y="536"/>
                  </a:cubicBezTo>
                  <a:cubicBezTo>
                    <a:pt x="1" y="843"/>
                    <a:pt x="227" y="1086"/>
                    <a:pt x="534" y="1086"/>
                  </a:cubicBezTo>
                  <a:cubicBezTo>
                    <a:pt x="826" y="1086"/>
                    <a:pt x="1069" y="843"/>
                    <a:pt x="1069" y="536"/>
                  </a:cubicBezTo>
                  <a:cubicBezTo>
                    <a:pt x="1069" y="244"/>
                    <a:pt x="826"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0"/>
            <p:cNvSpPr/>
            <p:nvPr/>
          </p:nvSpPr>
          <p:spPr>
            <a:xfrm>
              <a:off x="2753938" y="1681275"/>
              <a:ext cx="125875" cy="27100"/>
            </a:xfrm>
            <a:custGeom>
              <a:avLst/>
              <a:gdLst/>
              <a:ahLst/>
              <a:cxnLst/>
              <a:rect l="l" t="t" r="r" b="b"/>
              <a:pathLst>
                <a:path w="5035" h="1084" extrusionOk="0">
                  <a:moveTo>
                    <a:pt x="1" y="0"/>
                  </a:moveTo>
                  <a:cubicBezTo>
                    <a:pt x="66" y="178"/>
                    <a:pt x="98" y="356"/>
                    <a:pt x="98" y="550"/>
                  </a:cubicBezTo>
                  <a:cubicBezTo>
                    <a:pt x="98" y="728"/>
                    <a:pt x="66" y="922"/>
                    <a:pt x="1" y="1084"/>
                  </a:cubicBezTo>
                  <a:lnTo>
                    <a:pt x="4501" y="1084"/>
                  </a:lnTo>
                  <a:cubicBezTo>
                    <a:pt x="4792" y="1084"/>
                    <a:pt x="5034" y="842"/>
                    <a:pt x="5034" y="550"/>
                  </a:cubicBezTo>
                  <a:cubicBezTo>
                    <a:pt x="5034" y="242"/>
                    <a:pt x="4792" y="0"/>
                    <a:pt x="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0"/>
            <p:cNvSpPr/>
            <p:nvPr/>
          </p:nvSpPr>
          <p:spPr>
            <a:xfrm>
              <a:off x="2753938" y="1632300"/>
              <a:ext cx="95525" cy="27150"/>
            </a:xfrm>
            <a:custGeom>
              <a:avLst/>
              <a:gdLst/>
              <a:ahLst/>
              <a:cxnLst/>
              <a:rect l="l" t="t" r="r" b="b"/>
              <a:pathLst>
                <a:path w="3821" h="1086" extrusionOk="0">
                  <a:moveTo>
                    <a:pt x="1" y="0"/>
                  </a:moveTo>
                  <a:cubicBezTo>
                    <a:pt x="66" y="179"/>
                    <a:pt x="98" y="356"/>
                    <a:pt x="98" y="550"/>
                  </a:cubicBezTo>
                  <a:cubicBezTo>
                    <a:pt x="98" y="745"/>
                    <a:pt x="66" y="923"/>
                    <a:pt x="1" y="1085"/>
                  </a:cubicBezTo>
                  <a:lnTo>
                    <a:pt x="3286" y="1085"/>
                  </a:lnTo>
                  <a:cubicBezTo>
                    <a:pt x="3577" y="1085"/>
                    <a:pt x="3821" y="842"/>
                    <a:pt x="3821" y="550"/>
                  </a:cubicBezTo>
                  <a:cubicBezTo>
                    <a:pt x="3821" y="244"/>
                    <a:pt x="3577" y="0"/>
                    <a:pt x="3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0"/>
            <p:cNvSpPr/>
            <p:nvPr/>
          </p:nvSpPr>
          <p:spPr>
            <a:xfrm>
              <a:off x="2707813" y="1681275"/>
              <a:ext cx="26750" cy="27100"/>
            </a:xfrm>
            <a:custGeom>
              <a:avLst/>
              <a:gdLst/>
              <a:ahLst/>
              <a:cxnLst/>
              <a:rect l="l" t="t" r="r" b="b"/>
              <a:pathLst>
                <a:path w="1070" h="1084" extrusionOk="0">
                  <a:moveTo>
                    <a:pt x="534" y="0"/>
                  </a:moveTo>
                  <a:cubicBezTo>
                    <a:pt x="227" y="0"/>
                    <a:pt x="1" y="242"/>
                    <a:pt x="1" y="550"/>
                  </a:cubicBezTo>
                  <a:cubicBezTo>
                    <a:pt x="1" y="842"/>
                    <a:pt x="227" y="1084"/>
                    <a:pt x="534" y="1084"/>
                  </a:cubicBezTo>
                  <a:cubicBezTo>
                    <a:pt x="826" y="1084"/>
                    <a:pt x="1069" y="842"/>
                    <a:pt x="1069" y="550"/>
                  </a:cubicBezTo>
                  <a:cubicBezTo>
                    <a:pt x="1069" y="242"/>
                    <a:pt x="826"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0"/>
          <p:cNvGrpSpPr/>
          <p:nvPr/>
        </p:nvGrpSpPr>
        <p:grpSpPr>
          <a:xfrm>
            <a:off x="6264988" y="2725250"/>
            <a:ext cx="374725" cy="315625"/>
            <a:chOff x="6264988" y="2725250"/>
            <a:chExt cx="374725" cy="315625"/>
          </a:xfrm>
        </p:grpSpPr>
        <p:sp>
          <p:nvSpPr>
            <p:cNvPr id="1271" name="Google Shape;1271;p70"/>
            <p:cNvSpPr/>
            <p:nvPr/>
          </p:nvSpPr>
          <p:spPr>
            <a:xfrm>
              <a:off x="6264988" y="2776225"/>
              <a:ext cx="374725" cy="173200"/>
            </a:xfrm>
            <a:custGeom>
              <a:avLst/>
              <a:gdLst/>
              <a:ahLst/>
              <a:cxnLst/>
              <a:rect l="l" t="t" r="r" b="b"/>
              <a:pathLst>
                <a:path w="14989" h="6928" extrusionOk="0">
                  <a:moveTo>
                    <a:pt x="1" y="0"/>
                  </a:moveTo>
                  <a:lnTo>
                    <a:pt x="1" y="6928"/>
                  </a:lnTo>
                  <a:lnTo>
                    <a:pt x="14989" y="6928"/>
                  </a:lnTo>
                  <a:lnTo>
                    <a:pt x="14989" y="0"/>
                  </a:lnTo>
                  <a:lnTo>
                    <a:pt x="13888" y="0"/>
                  </a:lnTo>
                  <a:lnTo>
                    <a:pt x="13888" y="5843"/>
                  </a:lnTo>
                  <a:lnTo>
                    <a:pt x="1102" y="5843"/>
                  </a:lnTo>
                  <a:lnTo>
                    <a:pt x="11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0"/>
            <p:cNvSpPr/>
            <p:nvPr/>
          </p:nvSpPr>
          <p:spPr>
            <a:xfrm>
              <a:off x="6314363" y="2872925"/>
              <a:ext cx="127075" cy="27150"/>
            </a:xfrm>
            <a:custGeom>
              <a:avLst/>
              <a:gdLst/>
              <a:ahLst/>
              <a:cxnLst/>
              <a:rect l="l" t="t" r="r" b="b"/>
              <a:pathLst>
                <a:path w="5083" h="1086" extrusionOk="0">
                  <a:moveTo>
                    <a:pt x="1" y="0"/>
                  </a:moveTo>
                  <a:lnTo>
                    <a:pt x="1" y="1085"/>
                  </a:lnTo>
                  <a:lnTo>
                    <a:pt x="5083" y="1085"/>
                  </a:lnTo>
                  <a:cubicBezTo>
                    <a:pt x="5018" y="470"/>
                    <a:pt x="4485" y="0"/>
                    <a:pt x="3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0"/>
            <p:cNvSpPr/>
            <p:nvPr/>
          </p:nvSpPr>
          <p:spPr>
            <a:xfrm>
              <a:off x="6292513" y="2971650"/>
              <a:ext cx="319700" cy="69225"/>
            </a:xfrm>
            <a:custGeom>
              <a:avLst/>
              <a:gdLst/>
              <a:ahLst/>
              <a:cxnLst/>
              <a:rect l="l" t="t" r="r" b="b"/>
              <a:pathLst>
                <a:path w="12788" h="2769" extrusionOk="0">
                  <a:moveTo>
                    <a:pt x="1" y="0"/>
                  </a:moveTo>
                  <a:lnTo>
                    <a:pt x="1" y="2769"/>
                  </a:lnTo>
                  <a:lnTo>
                    <a:pt x="1457" y="2769"/>
                  </a:lnTo>
                  <a:lnTo>
                    <a:pt x="2445" y="1086"/>
                  </a:lnTo>
                  <a:lnTo>
                    <a:pt x="10344" y="1086"/>
                  </a:lnTo>
                  <a:lnTo>
                    <a:pt x="11330" y="2769"/>
                  </a:lnTo>
                  <a:lnTo>
                    <a:pt x="12787" y="2769"/>
                  </a:lnTo>
                  <a:lnTo>
                    <a:pt x="1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0"/>
            <p:cNvSpPr/>
            <p:nvPr/>
          </p:nvSpPr>
          <p:spPr>
            <a:xfrm>
              <a:off x="6463688" y="2725250"/>
              <a:ext cx="126675" cy="135550"/>
            </a:xfrm>
            <a:custGeom>
              <a:avLst/>
              <a:gdLst/>
              <a:ahLst/>
              <a:cxnLst/>
              <a:rect l="l" t="t" r="r" b="b"/>
              <a:pathLst>
                <a:path w="5067" h="5422" extrusionOk="0">
                  <a:moveTo>
                    <a:pt x="3982" y="1149"/>
                  </a:moveTo>
                  <a:lnTo>
                    <a:pt x="3982" y="2039"/>
                  </a:lnTo>
                  <a:lnTo>
                    <a:pt x="1263" y="2039"/>
                  </a:lnTo>
                  <a:lnTo>
                    <a:pt x="1263" y="1149"/>
                  </a:lnTo>
                  <a:close/>
                  <a:moveTo>
                    <a:pt x="3982" y="3043"/>
                  </a:moveTo>
                  <a:lnTo>
                    <a:pt x="3982" y="3917"/>
                  </a:lnTo>
                  <a:lnTo>
                    <a:pt x="1263" y="3917"/>
                  </a:lnTo>
                  <a:lnTo>
                    <a:pt x="1263" y="3043"/>
                  </a:lnTo>
                  <a:close/>
                  <a:moveTo>
                    <a:pt x="1231" y="0"/>
                  </a:moveTo>
                  <a:cubicBezTo>
                    <a:pt x="551" y="0"/>
                    <a:pt x="1" y="550"/>
                    <a:pt x="1" y="1230"/>
                  </a:cubicBezTo>
                  <a:lnTo>
                    <a:pt x="1" y="1246"/>
                  </a:lnTo>
                  <a:lnTo>
                    <a:pt x="1" y="5422"/>
                  </a:lnTo>
                  <a:cubicBezTo>
                    <a:pt x="340" y="5179"/>
                    <a:pt x="761" y="5033"/>
                    <a:pt x="1231" y="5033"/>
                  </a:cubicBezTo>
                  <a:lnTo>
                    <a:pt x="5066" y="5033"/>
                  </a:lnTo>
                  <a:lnTo>
                    <a:pt x="5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0"/>
            <p:cNvSpPr/>
            <p:nvPr/>
          </p:nvSpPr>
          <p:spPr>
            <a:xfrm>
              <a:off x="6314363" y="2725250"/>
              <a:ext cx="127075" cy="135550"/>
            </a:xfrm>
            <a:custGeom>
              <a:avLst/>
              <a:gdLst/>
              <a:ahLst/>
              <a:cxnLst/>
              <a:rect l="l" t="t" r="r" b="b"/>
              <a:pathLst>
                <a:path w="5083" h="5422" extrusionOk="0">
                  <a:moveTo>
                    <a:pt x="3837" y="1149"/>
                  </a:moveTo>
                  <a:lnTo>
                    <a:pt x="3837" y="2039"/>
                  </a:lnTo>
                  <a:lnTo>
                    <a:pt x="1101" y="2039"/>
                  </a:lnTo>
                  <a:lnTo>
                    <a:pt x="1101" y="1149"/>
                  </a:lnTo>
                  <a:close/>
                  <a:moveTo>
                    <a:pt x="3837" y="3043"/>
                  </a:moveTo>
                  <a:lnTo>
                    <a:pt x="3837" y="3917"/>
                  </a:lnTo>
                  <a:lnTo>
                    <a:pt x="1101" y="3917"/>
                  </a:lnTo>
                  <a:lnTo>
                    <a:pt x="1101" y="3043"/>
                  </a:lnTo>
                  <a:close/>
                  <a:moveTo>
                    <a:pt x="1" y="0"/>
                  </a:moveTo>
                  <a:lnTo>
                    <a:pt x="1" y="5018"/>
                  </a:lnTo>
                  <a:lnTo>
                    <a:pt x="3853" y="5018"/>
                  </a:lnTo>
                  <a:cubicBezTo>
                    <a:pt x="4306" y="5018"/>
                    <a:pt x="4744" y="5179"/>
                    <a:pt x="5083" y="5422"/>
                  </a:cubicBezTo>
                  <a:lnTo>
                    <a:pt x="5083" y="1246"/>
                  </a:lnTo>
                  <a:lnTo>
                    <a:pt x="5083" y="1230"/>
                  </a:lnTo>
                  <a:cubicBezTo>
                    <a:pt x="5083" y="550"/>
                    <a:pt x="4533" y="0"/>
                    <a:pt x="3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0"/>
            <p:cNvSpPr/>
            <p:nvPr/>
          </p:nvSpPr>
          <p:spPr>
            <a:xfrm>
              <a:off x="6463688" y="2872925"/>
              <a:ext cx="126675" cy="27150"/>
            </a:xfrm>
            <a:custGeom>
              <a:avLst/>
              <a:gdLst/>
              <a:ahLst/>
              <a:cxnLst/>
              <a:rect l="l" t="t" r="r" b="b"/>
              <a:pathLst>
                <a:path w="5067" h="1086" extrusionOk="0">
                  <a:moveTo>
                    <a:pt x="1231" y="0"/>
                  </a:moveTo>
                  <a:cubicBezTo>
                    <a:pt x="599" y="0"/>
                    <a:pt x="65" y="470"/>
                    <a:pt x="1" y="1085"/>
                  </a:cubicBezTo>
                  <a:lnTo>
                    <a:pt x="5066" y="1085"/>
                  </a:lnTo>
                  <a:lnTo>
                    <a:pt x="5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70"/>
          <p:cNvGrpSpPr/>
          <p:nvPr/>
        </p:nvGrpSpPr>
        <p:grpSpPr>
          <a:xfrm>
            <a:off x="7053663" y="2695675"/>
            <a:ext cx="301075" cy="374725"/>
            <a:chOff x="7053663" y="2695675"/>
            <a:chExt cx="301075" cy="374725"/>
          </a:xfrm>
        </p:grpSpPr>
        <p:sp>
          <p:nvSpPr>
            <p:cNvPr id="1278" name="Google Shape;1278;p70"/>
            <p:cNvSpPr/>
            <p:nvPr/>
          </p:nvSpPr>
          <p:spPr>
            <a:xfrm>
              <a:off x="7053663" y="2695675"/>
              <a:ext cx="27125" cy="27550"/>
            </a:xfrm>
            <a:custGeom>
              <a:avLst/>
              <a:gdLst/>
              <a:ahLst/>
              <a:cxnLst/>
              <a:rect l="l" t="t" r="r" b="b"/>
              <a:pathLst>
                <a:path w="1085" h="1102" extrusionOk="0">
                  <a:moveTo>
                    <a:pt x="534" y="1"/>
                  </a:moveTo>
                  <a:cubicBezTo>
                    <a:pt x="242" y="1"/>
                    <a:pt x="0" y="244"/>
                    <a:pt x="0" y="551"/>
                  </a:cubicBezTo>
                  <a:cubicBezTo>
                    <a:pt x="0" y="859"/>
                    <a:pt x="242" y="1101"/>
                    <a:pt x="534" y="1101"/>
                  </a:cubicBezTo>
                  <a:lnTo>
                    <a:pt x="1084" y="1101"/>
                  </a:lnTo>
                  <a:lnTo>
                    <a:pt x="10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0"/>
            <p:cNvSpPr/>
            <p:nvPr/>
          </p:nvSpPr>
          <p:spPr>
            <a:xfrm>
              <a:off x="7289538" y="2695675"/>
              <a:ext cx="27150" cy="27150"/>
            </a:xfrm>
            <a:custGeom>
              <a:avLst/>
              <a:gdLst/>
              <a:ahLst/>
              <a:cxnLst/>
              <a:rect l="l" t="t" r="r" b="b"/>
              <a:pathLst>
                <a:path w="1086" h="1086" extrusionOk="0">
                  <a:moveTo>
                    <a:pt x="1" y="1"/>
                  </a:moveTo>
                  <a:lnTo>
                    <a:pt x="1" y="1086"/>
                  </a:lnTo>
                  <a:lnTo>
                    <a:pt x="551" y="1086"/>
                  </a:lnTo>
                  <a:cubicBezTo>
                    <a:pt x="843" y="1086"/>
                    <a:pt x="1086" y="843"/>
                    <a:pt x="1086" y="551"/>
                  </a:cubicBezTo>
                  <a:cubicBezTo>
                    <a:pt x="1086" y="244"/>
                    <a:pt x="843"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0"/>
            <p:cNvSpPr/>
            <p:nvPr/>
          </p:nvSpPr>
          <p:spPr>
            <a:xfrm>
              <a:off x="7103013" y="2695675"/>
              <a:ext cx="164700" cy="335500"/>
            </a:xfrm>
            <a:custGeom>
              <a:avLst/>
              <a:gdLst/>
              <a:ahLst/>
              <a:cxnLst/>
              <a:rect l="l" t="t" r="r" b="b"/>
              <a:pathLst>
                <a:path w="6588" h="13420" extrusionOk="0">
                  <a:moveTo>
                    <a:pt x="1" y="1"/>
                  </a:moveTo>
                  <a:lnTo>
                    <a:pt x="1" y="13419"/>
                  </a:lnTo>
                  <a:lnTo>
                    <a:pt x="6588" y="13419"/>
                  </a:lnTo>
                  <a:lnTo>
                    <a:pt x="6572" y="9729"/>
                  </a:lnTo>
                  <a:lnTo>
                    <a:pt x="5487" y="8709"/>
                  </a:lnTo>
                  <a:lnTo>
                    <a:pt x="5487" y="11298"/>
                  </a:lnTo>
                  <a:lnTo>
                    <a:pt x="5051" y="11298"/>
                  </a:lnTo>
                  <a:cubicBezTo>
                    <a:pt x="4727" y="11298"/>
                    <a:pt x="4468" y="11557"/>
                    <a:pt x="4468" y="11881"/>
                  </a:cubicBezTo>
                  <a:lnTo>
                    <a:pt x="4468" y="12334"/>
                  </a:lnTo>
                  <a:lnTo>
                    <a:pt x="2121" y="12334"/>
                  </a:lnTo>
                  <a:lnTo>
                    <a:pt x="2121" y="11881"/>
                  </a:lnTo>
                  <a:cubicBezTo>
                    <a:pt x="2121" y="11557"/>
                    <a:pt x="1846" y="11298"/>
                    <a:pt x="1522" y="11298"/>
                  </a:cubicBezTo>
                  <a:lnTo>
                    <a:pt x="1085" y="11298"/>
                  </a:lnTo>
                  <a:lnTo>
                    <a:pt x="1085" y="2122"/>
                  </a:lnTo>
                  <a:lnTo>
                    <a:pt x="1522" y="2122"/>
                  </a:lnTo>
                  <a:cubicBezTo>
                    <a:pt x="1846" y="2122"/>
                    <a:pt x="2121" y="1863"/>
                    <a:pt x="2121" y="1539"/>
                  </a:cubicBezTo>
                  <a:lnTo>
                    <a:pt x="2121" y="1101"/>
                  </a:lnTo>
                  <a:lnTo>
                    <a:pt x="4468" y="1101"/>
                  </a:lnTo>
                  <a:lnTo>
                    <a:pt x="4468" y="1539"/>
                  </a:lnTo>
                  <a:cubicBezTo>
                    <a:pt x="4468" y="1863"/>
                    <a:pt x="4727" y="2122"/>
                    <a:pt x="5051" y="2122"/>
                  </a:cubicBezTo>
                  <a:lnTo>
                    <a:pt x="5487" y="2122"/>
                  </a:lnTo>
                  <a:lnTo>
                    <a:pt x="5487" y="5892"/>
                  </a:lnTo>
                  <a:cubicBezTo>
                    <a:pt x="5681" y="5812"/>
                    <a:pt x="5893" y="5763"/>
                    <a:pt x="6119" y="5763"/>
                  </a:cubicBezTo>
                  <a:cubicBezTo>
                    <a:pt x="6281" y="5763"/>
                    <a:pt x="6443" y="5780"/>
                    <a:pt x="6588" y="5845"/>
                  </a:cubicBezTo>
                  <a:lnTo>
                    <a:pt x="65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0"/>
            <p:cNvSpPr/>
            <p:nvPr/>
          </p:nvSpPr>
          <p:spPr>
            <a:xfrm>
              <a:off x="7238988" y="2816275"/>
              <a:ext cx="115750" cy="254125"/>
            </a:xfrm>
            <a:custGeom>
              <a:avLst/>
              <a:gdLst/>
              <a:ahLst/>
              <a:cxnLst/>
              <a:rect l="l" t="t" r="r" b="b"/>
              <a:pathLst>
                <a:path w="4630" h="10165" extrusionOk="0">
                  <a:moveTo>
                    <a:pt x="2023" y="0"/>
                  </a:moveTo>
                  <a:lnTo>
                    <a:pt x="2023" y="1636"/>
                  </a:lnTo>
                  <a:lnTo>
                    <a:pt x="3594" y="2978"/>
                  </a:lnTo>
                  <a:lnTo>
                    <a:pt x="3011" y="3643"/>
                  </a:lnTo>
                  <a:lnTo>
                    <a:pt x="1117" y="2007"/>
                  </a:lnTo>
                  <a:cubicBezTo>
                    <a:pt x="1004" y="1895"/>
                    <a:pt x="858" y="1830"/>
                    <a:pt x="713" y="1813"/>
                  </a:cubicBezTo>
                  <a:cubicBezTo>
                    <a:pt x="695" y="1811"/>
                    <a:pt x="678" y="1811"/>
                    <a:pt x="661" y="1811"/>
                  </a:cubicBezTo>
                  <a:cubicBezTo>
                    <a:pt x="503" y="1811"/>
                    <a:pt x="359" y="1875"/>
                    <a:pt x="242" y="1992"/>
                  </a:cubicBezTo>
                  <a:cubicBezTo>
                    <a:pt x="0" y="2234"/>
                    <a:pt x="0" y="2607"/>
                    <a:pt x="242" y="2849"/>
                  </a:cubicBezTo>
                  <a:lnTo>
                    <a:pt x="2023" y="4532"/>
                  </a:lnTo>
                  <a:lnTo>
                    <a:pt x="2023" y="5714"/>
                  </a:lnTo>
                  <a:cubicBezTo>
                    <a:pt x="2120" y="6524"/>
                    <a:pt x="2800" y="7139"/>
                    <a:pt x="3641" y="7139"/>
                  </a:cubicBezTo>
                  <a:lnTo>
                    <a:pt x="3641" y="8013"/>
                  </a:lnTo>
                  <a:cubicBezTo>
                    <a:pt x="3026" y="8013"/>
                    <a:pt x="2461" y="7802"/>
                    <a:pt x="2023" y="7430"/>
                  </a:cubicBezTo>
                  <a:lnTo>
                    <a:pt x="2023" y="10165"/>
                  </a:lnTo>
                  <a:lnTo>
                    <a:pt x="4629" y="10165"/>
                  </a:lnTo>
                  <a:lnTo>
                    <a:pt x="4629" y="3075"/>
                  </a:lnTo>
                  <a:cubicBezTo>
                    <a:pt x="4629" y="2525"/>
                    <a:pt x="4386" y="1992"/>
                    <a:pt x="3965" y="1636"/>
                  </a:cubicBezTo>
                  <a:lnTo>
                    <a:pt x="2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0"/>
            <p:cNvSpPr/>
            <p:nvPr/>
          </p:nvSpPr>
          <p:spPr>
            <a:xfrm>
              <a:off x="7151963" y="2745050"/>
              <a:ext cx="66400" cy="74475"/>
            </a:xfrm>
            <a:custGeom>
              <a:avLst/>
              <a:gdLst/>
              <a:ahLst/>
              <a:cxnLst/>
              <a:rect l="l" t="t" r="r" b="b"/>
              <a:pathLst>
                <a:path w="2656" h="2979" extrusionOk="0">
                  <a:moveTo>
                    <a:pt x="972" y="0"/>
                  </a:moveTo>
                  <a:cubicBezTo>
                    <a:pt x="827" y="454"/>
                    <a:pt x="471" y="827"/>
                    <a:pt x="1" y="972"/>
                  </a:cubicBezTo>
                  <a:lnTo>
                    <a:pt x="1" y="2979"/>
                  </a:lnTo>
                  <a:cubicBezTo>
                    <a:pt x="374" y="2704"/>
                    <a:pt x="827" y="2525"/>
                    <a:pt x="1328" y="2525"/>
                  </a:cubicBezTo>
                  <a:cubicBezTo>
                    <a:pt x="1830" y="2525"/>
                    <a:pt x="2284" y="2704"/>
                    <a:pt x="2655" y="2979"/>
                  </a:cubicBezTo>
                  <a:lnTo>
                    <a:pt x="2655" y="972"/>
                  </a:lnTo>
                  <a:cubicBezTo>
                    <a:pt x="2202" y="827"/>
                    <a:pt x="1846" y="454"/>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0"/>
            <p:cNvSpPr/>
            <p:nvPr/>
          </p:nvSpPr>
          <p:spPr>
            <a:xfrm>
              <a:off x="7151963" y="2907325"/>
              <a:ext cx="66400" cy="74475"/>
            </a:xfrm>
            <a:custGeom>
              <a:avLst/>
              <a:gdLst/>
              <a:ahLst/>
              <a:cxnLst/>
              <a:rect l="l" t="t" r="r" b="b"/>
              <a:pathLst>
                <a:path w="2656" h="2979" extrusionOk="0">
                  <a:moveTo>
                    <a:pt x="1" y="1"/>
                  </a:moveTo>
                  <a:lnTo>
                    <a:pt x="1" y="2023"/>
                  </a:lnTo>
                  <a:cubicBezTo>
                    <a:pt x="471" y="2169"/>
                    <a:pt x="827" y="2526"/>
                    <a:pt x="972" y="2979"/>
                  </a:cubicBezTo>
                  <a:lnTo>
                    <a:pt x="1701" y="2979"/>
                  </a:lnTo>
                  <a:cubicBezTo>
                    <a:pt x="1846" y="2526"/>
                    <a:pt x="2202" y="2169"/>
                    <a:pt x="2655" y="2023"/>
                  </a:cubicBezTo>
                  <a:lnTo>
                    <a:pt x="2655" y="1"/>
                  </a:lnTo>
                  <a:cubicBezTo>
                    <a:pt x="2284" y="292"/>
                    <a:pt x="1830" y="454"/>
                    <a:pt x="1328" y="454"/>
                  </a:cubicBezTo>
                  <a:cubicBezTo>
                    <a:pt x="827" y="454"/>
                    <a:pt x="374" y="29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0"/>
            <p:cNvSpPr/>
            <p:nvPr/>
          </p:nvSpPr>
          <p:spPr>
            <a:xfrm>
              <a:off x="7151963" y="2830450"/>
              <a:ext cx="66400" cy="66375"/>
            </a:xfrm>
            <a:custGeom>
              <a:avLst/>
              <a:gdLst/>
              <a:ahLst/>
              <a:cxnLst/>
              <a:rect l="l" t="t" r="r" b="b"/>
              <a:pathLst>
                <a:path w="2656" h="2655" extrusionOk="0">
                  <a:moveTo>
                    <a:pt x="1328" y="0"/>
                  </a:moveTo>
                  <a:cubicBezTo>
                    <a:pt x="600" y="0"/>
                    <a:pt x="1" y="583"/>
                    <a:pt x="1" y="1328"/>
                  </a:cubicBezTo>
                  <a:cubicBezTo>
                    <a:pt x="1" y="2055"/>
                    <a:pt x="600" y="2655"/>
                    <a:pt x="1328" y="2655"/>
                  </a:cubicBezTo>
                  <a:cubicBezTo>
                    <a:pt x="2057" y="2655"/>
                    <a:pt x="2655" y="2055"/>
                    <a:pt x="2655" y="1328"/>
                  </a:cubicBezTo>
                  <a:cubicBezTo>
                    <a:pt x="2655" y="583"/>
                    <a:pt x="2057" y="0"/>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70"/>
          <p:cNvGrpSpPr/>
          <p:nvPr/>
        </p:nvGrpSpPr>
        <p:grpSpPr>
          <a:xfrm>
            <a:off x="6299413" y="2121525"/>
            <a:ext cx="305925" cy="374300"/>
            <a:chOff x="6299413" y="2121525"/>
            <a:chExt cx="305925" cy="374300"/>
          </a:xfrm>
        </p:grpSpPr>
        <p:sp>
          <p:nvSpPr>
            <p:cNvPr id="1286" name="Google Shape;1286;p70"/>
            <p:cNvSpPr/>
            <p:nvPr/>
          </p:nvSpPr>
          <p:spPr>
            <a:xfrm>
              <a:off x="6386013" y="2121525"/>
              <a:ext cx="132725" cy="46950"/>
            </a:xfrm>
            <a:custGeom>
              <a:avLst/>
              <a:gdLst/>
              <a:ahLst/>
              <a:cxnLst/>
              <a:rect l="l" t="t" r="r" b="b"/>
              <a:pathLst>
                <a:path w="5309" h="1878" extrusionOk="0">
                  <a:moveTo>
                    <a:pt x="0" y="0"/>
                  </a:moveTo>
                  <a:lnTo>
                    <a:pt x="0" y="1878"/>
                  </a:lnTo>
                  <a:lnTo>
                    <a:pt x="5309" y="1878"/>
                  </a:ln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0"/>
            <p:cNvSpPr/>
            <p:nvPr/>
          </p:nvSpPr>
          <p:spPr>
            <a:xfrm>
              <a:off x="6341063" y="2212550"/>
              <a:ext cx="21875" cy="74075"/>
            </a:xfrm>
            <a:custGeom>
              <a:avLst/>
              <a:gdLst/>
              <a:ahLst/>
              <a:cxnLst/>
              <a:rect l="l" t="t" r="r" b="b"/>
              <a:pathLst>
                <a:path w="875" h="2963" extrusionOk="0">
                  <a:moveTo>
                    <a:pt x="875" y="0"/>
                  </a:moveTo>
                  <a:cubicBezTo>
                    <a:pt x="325" y="194"/>
                    <a:pt x="1" y="859"/>
                    <a:pt x="1" y="1392"/>
                  </a:cubicBezTo>
                  <a:lnTo>
                    <a:pt x="1" y="2963"/>
                  </a:lnTo>
                  <a:lnTo>
                    <a:pt x="875" y="2963"/>
                  </a:lnTo>
                  <a:lnTo>
                    <a:pt x="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0"/>
            <p:cNvSpPr/>
            <p:nvPr/>
          </p:nvSpPr>
          <p:spPr>
            <a:xfrm>
              <a:off x="6385188" y="2275675"/>
              <a:ext cx="134375" cy="82975"/>
            </a:xfrm>
            <a:custGeom>
              <a:avLst/>
              <a:gdLst/>
              <a:ahLst/>
              <a:cxnLst/>
              <a:rect l="l" t="t" r="r" b="b"/>
              <a:pathLst>
                <a:path w="5375" h="3319" extrusionOk="0">
                  <a:moveTo>
                    <a:pt x="2688" y="0"/>
                  </a:moveTo>
                  <a:cubicBezTo>
                    <a:pt x="2315" y="0"/>
                    <a:pt x="1991" y="244"/>
                    <a:pt x="1911" y="615"/>
                  </a:cubicBezTo>
                  <a:lnTo>
                    <a:pt x="1781" y="1150"/>
                  </a:lnTo>
                  <a:cubicBezTo>
                    <a:pt x="1781" y="1150"/>
                    <a:pt x="664" y="664"/>
                    <a:pt x="1" y="0"/>
                  </a:cubicBezTo>
                  <a:lnTo>
                    <a:pt x="1" y="0"/>
                  </a:lnTo>
                  <a:cubicBezTo>
                    <a:pt x="292" y="1619"/>
                    <a:pt x="2056" y="2914"/>
                    <a:pt x="2688" y="3319"/>
                  </a:cubicBezTo>
                  <a:cubicBezTo>
                    <a:pt x="3318" y="2914"/>
                    <a:pt x="5083" y="1619"/>
                    <a:pt x="5374" y="0"/>
                  </a:cubicBezTo>
                  <a:lnTo>
                    <a:pt x="5374" y="0"/>
                  </a:lnTo>
                  <a:cubicBezTo>
                    <a:pt x="4872" y="583"/>
                    <a:pt x="3594" y="1150"/>
                    <a:pt x="3594" y="1150"/>
                  </a:cubicBezTo>
                  <a:lnTo>
                    <a:pt x="3464" y="615"/>
                  </a:lnTo>
                  <a:cubicBezTo>
                    <a:pt x="3383" y="244"/>
                    <a:pt x="3059" y="0"/>
                    <a:pt x="2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0"/>
            <p:cNvSpPr/>
            <p:nvPr/>
          </p:nvSpPr>
          <p:spPr>
            <a:xfrm>
              <a:off x="6323688" y="2190300"/>
              <a:ext cx="257375" cy="82575"/>
            </a:xfrm>
            <a:custGeom>
              <a:avLst/>
              <a:gdLst/>
              <a:ahLst/>
              <a:cxnLst/>
              <a:rect l="l" t="t" r="r" b="b"/>
              <a:pathLst>
                <a:path w="10295" h="3303" extrusionOk="0">
                  <a:moveTo>
                    <a:pt x="0" y="1"/>
                  </a:moveTo>
                  <a:lnTo>
                    <a:pt x="0" y="890"/>
                  </a:lnTo>
                  <a:lnTo>
                    <a:pt x="2461" y="890"/>
                  </a:lnTo>
                  <a:lnTo>
                    <a:pt x="2461" y="1538"/>
                  </a:lnTo>
                  <a:cubicBezTo>
                    <a:pt x="2461" y="1991"/>
                    <a:pt x="2735" y="2396"/>
                    <a:pt x="2979" y="2655"/>
                  </a:cubicBezTo>
                  <a:cubicBezTo>
                    <a:pt x="3188" y="2882"/>
                    <a:pt x="3447" y="3108"/>
                    <a:pt x="3739" y="3303"/>
                  </a:cubicBezTo>
                  <a:cubicBezTo>
                    <a:pt x="4047" y="2833"/>
                    <a:pt x="4565" y="2541"/>
                    <a:pt x="5148" y="2541"/>
                  </a:cubicBezTo>
                  <a:cubicBezTo>
                    <a:pt x="5730" y="2541"/>
                    <a:pt x="6248" y="2833"/>
                    <a:pt x="6555" y="3303"/>
                  </a:cubicBezTo>
                  <a:cubicBezTo>
                    <a:pt x="6846" y="3108"/>
                    <a:pt x="7105" y="2882"/>
                    <a:pt x="7316" y="2655"/>
                  </a:cubicBezTo>
                  <a:cubicBezTo>
                    <a:pt x="7559" y="2396"/>
                    <a:pt x="7834" y="1991"/>
                    <a:pt x="7834" y="1538"/>
                  </a:cubicBezTo>
                  <a:lnTo>
                    <a:pt x="7834" y="890"/>
                  </a:lnTo>
                  <a:lnTo>
                    <a:pt x="10295" y="890"/>
                  </a:lnTo>
                  <a:lnTo>
                    <a:pt x="10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0"/>
            <p:cNvSpPr/>
            <p:nvPr/>
          </p:nvSpPr>
          <p:spPr>
            <a:xfrm>
              <a:off x="6541763" y="2212550"/>
              <a:ext cx="21875" cy="74075"/>
            </a:xfrm>
            <a:custGeom>
              <a:avLst/>
              <a:gdLst/>
              <a:ahLst/>
              <a:cxnLst/>
              <a:rect l="l" t="t" r="r" b="b"/>
              <a:pathLst>
                <a:path w="875" h="2963" extrusionOk="0">
                  <a:moveTo>
                    <a:pt x="1" y="0"/>
                  </a:moveTo>
                  <a:lnTo>
                    <a:pt x="1" y="2963"/>
                  </a:lnTo>
                  <a:lnTo>
                    <a:pt x="875" y="2963"/>
                  </a:lnTo>
                  <a:lnTo>
                    <a:pt x="875" y="1392"/>
                  </a:lnTo>
                  <a:cubicBezTo>
                    <a:pt x="875" y="859"/>
                    <a:pt x="698" y="24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0"/>
            <p:cNvSpPr/>
            <p:nvPr/>
          </p:nvSpPr>
          <p:spPr>
            <a:xfrm>
              <a:off x="6463263" y="2347300"/>
              <a:ext cx="142075" cy="148525"/>
            </a:xfrm>
            <a:custGeom>
              <a:avLst/>
              <a:gdLst/>
              <a:ahLst/>
              <a:cxnLst/>
              <a:rect l="l" t="t" r="r" b="b"/>
              <a:pathLst>
                <a:path w="5683" h="5941" extrusionOk="0">
                  <a:moveTo>
                    <a:pt x="1522" y="1"/>
                  </a:moveTo>
                  <a:cubicBezTo>
                    <a:pt x="1490" y="16"/>
                    <a:pt x="309" y="1020"/>
                    <a:pt x="1" y="1214"/>
                  </a:cubicBezTo>
                  <a:lnTo>
                    <a:pt x="1" y="5940"/>
                  </a:lnTo>
                  <a:lnTo>
                    <a:pt x="3109" y="5940"/>
                  </a:lnTo>
                  <a:lnTo>
                    <a:pt x="3109" y="4160"/>
                  </a:lnTo>
                  <a:lnTo>
                    <a:pt x="3983" y="4160"/>
                  </a:lnTo>
                  <a:lnTo>
                    <a:pt x="3983" y="5940"/>
                  </a:lnTo>
                  <a:lnTo>
                    <a:pt x="5683" y="5940"/>
                  </a:lnTo>
                  <a:lnTo>
                    <a:pt x="5683" y="2526"/>
                  </a:lnTo>
                  <a:cubicBezTo>
                    <a:pt x="5683" y="1700"/>
                    <a:pt x="5132" y="972"/>
                    <a:pt x="4339" y="761"/>
                  </a:cubicBezTo>
                  <a:lnTo>
                    <a:pt x="1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0"/>
            <p:cNvSpPr/>
            <p:nvPr/>
          </p:nvSpPr>
          <p:spPr>
            <a:xfrm>
              <a:off x="6299413" y="2347300"/>
              <a:ext cx="142025" cy="148525"/>
            </a:xfrm>
            <a:custGeom>
              <a:avLst/>
              <a:gdLst/>
              <a:ahLst/>
              <a:cxnLst/>
              <a:rect l="l" t="t" r="r" b="b"/>
              <a:pathLst>
                <a:path w="5681" h="5941" extrusionOk="0">
                  <a:moveTo>
                    <a:pt x="4159" y="1"/>
                  </a:moveTo>
                  <a:lnTo>
                    <a:pt x="1343" y="761"/>
                  </a:lnTo>
                  <a:cubicBezTo>
                    <a:pt x="551" y="972"/>
                    <a:pt x="0" y="1700"/>
                    <a:pt x="0" y="2526"/>
                  </a:cubicBezTo>
                  <a:lnTo>
                    <a:pt x="0" y="5940"/>
                  </a:lnTo>
                  <a:lnTo>
                    <a:pt x="1699" y="5940"/>
                  </a:lnTo>
                  <a:lnTo>
                    <a:pt x="1699" y="4160"/>
                  </a:lnTo>
                  <a:lnTo>
                    <a:pt x="2573" y="4160"/>
                  </a:lnTo>
                  <a:lnTo>
                    <a:pt x="2573" y="5940"/>
                  </a:lnTo>
                  <a:lnTo>
                    <a:pt x="5681" y="5940"/>
                  </a:lnTo>
                  <a:lnTo>
                    <a:pt x="5681" y="1214"/>
                  </a:lnTo>
                  <a:cubicBezTo>
                    <a:pt x="5374" y="1020"/>
                    <a:pt x="4192" y="16"/>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70"/>
          <p:cNvGrpSpPr/>
          <p:nvPr/>
        </p:nvGrpSpPr>
        <p:grpSpPr>
          <a:xfrm>
            <a:off x="5513188" y="2720375"/>
            <a:ext cx="374700" cy="325375"/>
            <a:chOff x="5513188" y="2720375"/>
            <a:chExt cx="374700" cy="325375"/>
          </a:xfrm>
        </p:grpSpPr>
        <p:sp>
          <p:nvSpPr>
            <p:cNvPr id="1294" name="Google Shape;1294;p70"/>
            <p:cNvSpPr/>
            <p:nvPr/>
          </p:nvSpPr>
          <p:spPr>
            <a:xfrm>
              <a:off x="5666138" y="2963975"/>
              <a:ext cx="68425" cy="81775"/>
            </a:xfrm>
            <a:custGeom>
              <a:avLst/>
              <a:gdLst/>
              <a:ahLst/>
              <a:cxnLst/>
              <a:rect l="l" t="t" r="r" b="b"/>
              <a:pathLst>
                <a:path w="2737" h="3271" extrusionOk="0">
                  <a:moveTo>
                    <a:pt x="1377" y="1"/>
                  </a:moveTo>
                  <a:lnTo>
                    <a:pt x="600" y="761"/>
                  </a:lnTo>
                  <a:cubicBezTo>
                    <a:pt x="211" y="1149"/>
                    <a:pt x="0" y="1667"/>
                    <a:pt x="0" y="2202"/>
                  </a:cubicBezTo>
                  <a:lnTo>
                    <a:pt x="0" y="3270"/>
                  </a:lnTo>
                  <a:lnTo>
                    <a:pt x="2736" y="3270"/>
                  </a:lnTo>
                  <a:lnTo>
                    <a:pt x="2736" y="2202"/>
                  </a:lnTo>
                  <a:cubicBezTo>
                    <a:pt x="2736" y="1667"/>
                    <a:pt x="2525" y="1149"/>
                    <a:pt x="2137" y="761"/>
                  </a:cubicBezTo>
                  <a:lnTo>
                    <a:pt x="1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0"/>
            <p:cNvSpPr/>
            <p:nvPr/>
          </p:nvSpPr>
          <p:spPr>
            <a:xfrm>
              <a:off x="5804513" y="2928375"/>
              <a:ext cx="25925" cy="117375"/>
            </a:xfrm>
            <a:custGeom>
              <a:avLst/>
              <a:gdLst/>
              <a:ahLst/>
              <a:cxnLst/>
              <a:rect l="l" t="t" r="r" b="b"/>
              <a:pathLst>
                <a:path w="1037" h="4695" extrusionOk="0">
                  <a:moveTo>
                    <a:pt x="1" y="0"/>
                  </a:moveTo>
                  <a:lnTo>
                    <a:pt x="1" y="4694"/>
                  </a:lnTo>
                  <a:lnTo>
                    <a:pt x="1037" y="4694"/>
                  </a:lnTo>
                  <a:lnTo>
                    <a:pt x="1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0"/>
            <p:cNvSpPr/>
            <p:nvPr/>
          </p:nvSpPr>
          <p:spPr>
            <a:xfrm>
              <a:off x="5618388" y="2907325"/>
              <a:ext cx="164300" cy="138425"/>
            </a:xfrm>
            <a:custGeom>
              <a:avLst/>
              <a:gdLst/>
              <a:ahLst/>
              <a:cxnLst/>
              <a:rect l="l" t="t" r="r" b="b"/>
              <a:pathLst>
                <a:path w="6572" h="5537" extrusionOk="0">
                  <a:moveTo>
                    <a:pt x="0" y="1"/>
                  </a:moveTo>
                  <a:lnTo>
                    <a:pt x="0" y="5536"/>
                  </a:lnTo>
                  <a:lnTo>
                    <a:pt x="1036" y="5536"/>
                  </a:lnTo>
                  <a:lnTo>
                    <a:pt x="1036" y="4468"/>
                  </a:lnTo>
                  <a:cubicBezTo>
                    <a:pt x="1036" y="3691"/>
                    <a:pt x="1344" y="2962"/>
                    <a:pt x="1895" y="2412"/>
                  </a:cubicBezTo>
                  <a:lnTo>
                    <a:pt x="3287" y="1020"/>
                  </a:lnTo>
                  <a:lnTo>
                    <a:pt x="4679" y="2412"/>
                  </a:lnTo>
                  <a:cubicBezTo>
                    <a:pt x="5229" y="2962"/>
                    <a:pt x="5536" y="3691"/>
                    <a:pt x="5536" y="4468"/>
                  </a:cubicBezTo>
                  <a:lnTo>
                    <a:pt x="5536" y="5536"/>
                  </a:lnTo>
                  <a:lnTo>
                    <a:pt x="6572" y="5536"/>
                  </a:lnTo>
                  <a:lnTo>
                    <a:pt x="6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0"/>
            <p:cNvSpPr/>
            <p:nvPr/>
          </p:nvSpPr>
          <p:spPr>
            <a:xfrm>
              <a:off x="5513188" y="2785925"/>
              <a:ext cx="34425" cy="259825"/>
            </a:xfrm>
            <a:custGeom>
              <a:avLst/>
              <a:gdLst/>
              <a:ahLst/>
              <a:cxnLst/>
              <a:rect l="l" t="t" r="r" b="b"/>
              <a:pathLst>
                <a:path w="1377" h="10393" extrusionOk="0">
                  <a:moveTo>
                    <a:pt x="0" y="1"/>
                  </a:moveTo>
                  <a:lnTo>
                    <a:pt x="0" y="10392"/>
                  </a:lnTo>
                  <a:lnTo>
                    <a:pt x="1376" y="10392"/>
                  </a:lnTo>
                  <a:lnTo>
                    <a:pt x="1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0"/>
            <p:cNvSpPr/>
            <p:nvPr/>
          </p:nvSpPr>
          <p:spPr>
            <a:xfrm>
              <a:off x="5642663" y="2857550"/>
              <a:ext cx="115350" cy="27950"/>
            </a:xfrm>
            <a:custGeom>
              <a:avLst/>
              <a:gdLst/>
              <a:ahLst/>
              <a:cxnLst/>
              <a:rect l="l" t="t" r="r" b="b"/>
              <a:pathLst>
                <a:path w="4614" h="1118" extrusionOk="0">
                  <a:moveTo>
                    <a:pt x="0" y="0"/>
                  </a:moveTo>
                  <a:lnTo>
                    <a:pt x="0" y="1118"/>
                  </a:lnTo>
                  <a:lnTo>
                    <a:pt x="4614" y="1118"/>
                  </a:lnTo>
                  <a:lnTo>
                    <a:pt x="4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0"/>
            <p:cNvSpPr/>
            <p:nvPr/>
          </p:nvSpPr>
          <p:spPr>
            <a:xfrm>
              <a:off x="5642663" y="2720375"/>
              <a:ext cx="115350" cy="114525"/>
            </a:xfrm>
            <a:custGeom>
              <a:avLst/>
              <a:gdLst/>
              <a:ahLst/>
              <a:cxnLst/>
              <a:rect l="l" t="t" r="r" b="b"/>
              <a:pathLst>
                <a:path w="4614" h="4581" extrusionOk="0">
                  <a:moveTo>
                    <a:pt x="1975" y="1"/>
                  </a:moveTo>
                  <a:cubicBezTo>
                    <a:pt x="1312" y="195"/>
                    <a:pt x="939" y="875"/>
                    <a:pt x="1118" y="1538"/>
                  </a:cubicBezTo>
                  <a:cubicBezTo>
                    <a:pt x="1215" y="1846"/>
                    <a:pt x="1409" y="2120"/>
                    <a:pt x="1701" y="2282"/>
                  </a:cubicBezTo>
                  <a:cubicBezTo>
                    <a:pt x="1765" y="2315"/>
                    <a:pt x="1846" y="2347"/>
                    <a:pt x="1910" y="2379"/>
                  </a:cubicBezTo>
                  <a:cubicBezTo>
                    <a:pt x="859" y="2558"/>
                    <a:pt x="33" y="3465"/>
                    <a:pt x="0" y="4581"/>
                  </a:cubicBezTo>
                  <a:lnTo>
                    <a:pt x="4614" y="4581"/>
                  </a:lnTo>
                  <a:cubicBezTo>
                    <a:pt x="4582" y="3465"/>
                    <a:pt x="3772" y="2558"/>
                    <a:pt x="2720" y="2379"/>
                  </a:cubicBezTo>
                  <a:cubicBezTo>
                    <a:pt x="3335" y="2153"/>
                    <a:pt x="3691" y="1505"/>
                    <a:pt x="3513" y="858"/>
                  </a:cubicBezTo>
                  <a:lnTo>
                    <a:pt x="3513" y="858"/>
                  </a:lnTo>
                  <a:lnTo>
                    <a:pt x="2655" y="1101"/>
                  </a:lnTo>
                  <a:cubicBezTo>
                    <a:pt x="2720" y="1296"/>
                    <a:pt x="2607" y="1490"/>
                    <a:pt x="2413" y="1555"/>
                  </a:cubicBezTo>
                  <a:cubicBezTo>
                    <a:pt x="2387" y="1559"/>
                    <a:pt x="2361" y="1561"/>
                    <a:pt x="2335" y="1561"/>
                  </a:cubicBezTo>
                  <a:cubicBezTo>
                    <a:pt x="2265" y="1561"/>
                    <a:pt x="2197" y="1546"/>
                    <a:pt x="2137" y="1522"/>
                  </a:cubicBezTo>
                  <a:cubicBezTo>
                    <a:pt x="2057" y="1473"/>
                    <a:pt x="1992" y="1393"/>
                    <a:pt x="1960" y="1296"/>
                  </a:cubicBezTo>
                  <a:cubicBezTo>
                    <a:pt x="1910" y="1101"/>
                    <a:pt x="2024" y="907"/>
                    <a:pt x="2219" y="842"/>
                  </a:cubicBezTo>
                  <a:lnTo>
                    <a:pt x="19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0"/>
            <p:cNvSpPr/>
            <p:nvPr/>
          </p:nvSpPr>
          <p:spPr>
            <a:xfrm>
              <a:off x="5569838" y="2928375"/>
              <a:ext cx="26725" cy="117375"/>
            </a:xfrm>
            <a:custGeom>
              <a:avLst/>
              <a:gdLst/>
              <a:ahLst/>
              <a:cxnLst/>
              <a:rect l="l" t="t" r="r" b="b"/>
              <a:pathLst>
                <a:path w="1069" h="4695" extrusionOk="0">
                  <a:moveTo>
                    <a:pt x="0" y="0"/>
                  </a:moveTo>
                  <a:lnTo>
                    <a:pt x="0" y="4694"/>
                  </a:lnTo>
                  <a:lnTo>
                    <a:pt x="1068" y="4694"/>
                  </a:lnTo>
                  <a:lnTo>
                    <a:pt x="1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0"/>
            <p:cNvSpPr/>
            <p:nvPr/>
          </p:nvSpPr>
          <p:spPr>
            <a:xfrm>
              <a:off x="5513188" y="2729675"/>
              <a:ext cx="34425" cy="34425"/>
            </a:xfrm>
            <a:custGeom>
              <a:avLst/>
              <a:gdLst/>
              <a:ahLst/>
              <a:cxnLst/>
              <a:rect l="l" t="t" r="r" b="b"/>
              <a:pathLst>
                <a:path w="1377" h="1377" extrusionOk="0">
                  <a:moveTo>
                    <a:pt x="502" y="0"/>
                  </a:moveTo>
                  <a:cubicBezTo>
                    <a:pt x="502" y="276"/>
                    <a:pt x="276" y="486"/>
                    <a:pt x="0" y="486"/>
                  </a:cubicBezTo>
                  <a:lnTo>
                    <a:pt x="0" y="1377"/>
                  </a:lnTo>
                  <a:lnTo>
                    <a:pt x="1376" y="1377"/>
                  </a:lnTo>
                  <a:lnTo>
                    <a:pt x="1376" y="486"/>
                  </a:lnTo>
                  <a:cubicBezTo>
                    <a:pt x="1117" y="486"/>
                    <a:pt x="891" y="276"/>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0"/>
            <p:cNvSpPr/>
            <p:nvPr/>
          </p:nvSpPr>
          <p:spPr>
            <a:xfrm>
              <a:off x="5853063" y="2785925"/>
              <a:ext cx="34825" cy="259825"/>
            </a:xfrm>
            <a:custGeom>
              <a:avLst/>
              <a:gdLst/>
              <a:ahLst/>
              <a:cxnLst/>
              <a:rect l="l" t="t" r="r" b="b"/>
              <a:pathLst>
                <a:path w="1393" h="10393" extrusionOk="0">
                  <a:moveTo>
                    <a:pt x="1" y="1"/>
                  </a:moveTo>
                  <a:lnTo>
                    <a:pt x="1" y="10392"/>
                  </a:lnTo>
                  <a:lnTo>
                    <a:pt x="1393" y="10392"/>
                  </a:lnTo>
                  <a:lnTo>
                    <a:pt x="1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0"/>
            <p:cNvSpPr/>
            <p:nvPr/>
          </p:nvSpPr>
          <p:spPr>
            <a:xfrm>
              <a:off x="5853063" y="2729675"/>
              <a:ext cx="34825" cy="34425"/>
            </a:xfrm>
            <a:custGeom>
              <a:avLst/>
              <a:gdLst/>
              <a:ahLst/>
              <a:cxnLst/>
              <a:rect l="l" t="t" r="r" b="b"/>
              <a:pathLst>
                <a:path w="1393" h="1377" extrusionOk="0">
                  <a:moveTo>
                    <a:pt x="503" y="0"/>
                  </a:moveTo>
                  <a:cubicBezTo>
                    <a:pt x="503" y="276"/>
                    <a:pt x="277" y="486"/>
                    <a:pt x="1" y="486"/>
                  </a:cubicBezTo>
                  <a:lnTo>
                    <a:pt x="1" y="1377"/>
                  </a:lnTo>
                  <a:lnTo>
                    <a:pt x="1393" y="1377"/>
                  </a:lnTo>
                  <a:lnTo>
                    <a:pt x="1393" y="486"/>
                  </a:lnTo>
                  <a:cubicBezTo>
                    <a:pt x="1118" y="486"/>
                    <a:pt x="892" y="276"/>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70"/>
          <p:cNvGrpSpPr/>
          <p:nvPr/>
        </p:nvGrpSpPr>
        <p:grpSpPr>
          <a:xfrm>
            <a:off x="5547588" y="2121525"/>
            <a:ext cx="305925" cy="374300"/>
            <a:chOff x="5547588" y="2121525"/>
            <a:chExt cx="305925" cy="374300"/>
          </a:xfrm>
        </p:grpSpPr>
        <p:sp>
          <p:nvSpPr>
            <p:cNvPr id="1305" name="Google Shape;1305;p70"/>
            <p:cNvSpPr/>
            <p:nvPr/>
          </p:nvSpPr>
          <p:spPr>
            <a:xfrm>
              <a:off x="5637813" y="2121525"/>
              <a:ext cx="125450" cy="62725"/>
            </a:xfrm>
            <a:custGeom>
              <a:avLst/>
              <a:gdLst/>
              <a:ahLst/>
              <a:cxnLst/>
              <a:rect l="l" t="t" r="r" b="b"/>
              <a:pathLst>
                <a:path w="5018" h="2509" extrusionOk="0">
                  <a:moveTo>
                    <a:pt x="2510" y="0"/>
                  </a:moveTo>
                  <a:cubicBezTo>
                    <a:pt x="1118" y="0"/>
                    <a:pt x="0" y="1116"/>
                    <a:pt x="0" y="2508"/>
                  </a:cubicBezTo>
                  <a:lnTo>
                    <a:pt x="5018" y="2508"/>
                  </a:lnTo>
                  <a:cubicBezTo>
                    <a:pt x="5018" y="1116"/>
                    <a:pt x="3885" y="0"/>
                    <a:pt x="2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0"/>
            <p:cNvSpPr/>
            <p:nvPr/>
          </p:nvSpPr>
          <p:spPr>
            <a:xfrm>
              <a:off x="5637813" y="2204450"/>
              <a:ext cx="125450" cy="84600"/>
            </a:xfrm>
            <a:custGeom>
              <a:avLst/>
              <a:gdLst/>
              <a:ahLst/>
              <a:cxnLst/>
              <a:rect l="l" t="t" r="r" b="b"/>
              <a:pathLst>
                <a:path w="5018" h="3384" extrusionOk="0">
                  <a:moveTo>
                    <a:pt x="0" y="1"/>
                  </a:moveTo>
                  <a:lnTo>
                    <a:pt x="0" y="875"/>
                  </a:lnTo>
                  <a:cubicBezTo>
                    <a:pt x="0" y="2267"/>
                    <a:pt x="1118" y="3384"/>
                    <a:pt x="2510" y="3384"/>
                  </a:cubicBezTo>
                  <a:cubicBezTo>
                    <a:pt x="3885" y="3384"/>
                    <a:pt x="5018" y="2267"/>
                    <a:pt x="5018" y="875"/>
                  </a:cubicBezTo>
                  <a:lnTo>
                    <a:pt x="50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0"/>
            <p:cNvSpPr/>
            <p:nvPr/>
          </p:nvSpPr>
          <p:spPr>
            <a:xfrm>
              <a:off x="5676663" y="2307650"/>
              <a:ext cx="47375" cy="27550"/>
            </a:xfrm>
            <a:custGeom>
              <a:avLst/>
              <a:gdLst/>
              <a:ahLst/>
              <a:cxnLst/>
              <a:rect l="l" t="t" r="r" b="b"/>
              <a:pathLst>
                <a:path w="1895" h="1102" extrusionOk="0">
                  <a:moveTo>
                    <a:pt x="0" y="0"/>
                  </a:moveTo>
                  <a:lnTo>
                    <a:pt x="0" y="777"/>
                  </a:lnTo>
                  <a:cubicBezTo>
                    <a:pt x="276" y="987"/>
                    <a:pt x="600" y="1101"/>
                    <a:pt x="956" y="1101"/>
                  </a:cubicBezTo>
                  <a:cubicBezTo>
                    <a:pt x="1295" y="1101"/>
                    <a:pt x="1635" y="987"/>
                    <a:pt x="1894" y="777"/>
                  </a:cubicBezTo>
                  <a:lnTo>
                    <a:pt x="1894" y="0"/>
                  </a:lnTo>
                  <a:cubicBezTo>
                    <a:pt x="1586" y="98"/>
                    <a:pt x="1279" y="146"/>
                    <a:pt x="939" y="146"/>
                  </a:cubicBezTo>
                  <a:cubicBezTo>
                    <a:pt x="615" y="146"/>
                    <a:pt x="308" y="9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0"/>
            <p:cNvSpPr/>
            <p:nvPr/>
          </p:nvSpPr>
          <p:spPr>
            <a:xfrm>
              <a:off x="5547588" y="2344075"/>
              <a:ext cx="142025" cy="151750"/>
            </a:xfrm>
            <a:custGeom>
              <a:avLst/>
              <a:gdLst/>
              <a:ahLst/>
              <a:cxnLst/>
              <a:rect l="l" t="t" r="r" b="b"/>
              <a:pathLst>
                <a:path w="5681" h="6070" extrusionOk="0">
                  <a:moveTo>
                    <a:pt x="4839" y="1651"/>
                  </a:moveTo>
                  <a:lnTo>
                    <a:pt x="4839" y="2541"/>
                  </a:lnTo>
                  <a:lnTo>
                    <a:pt x="3965" y="2541"/>
                  </a:lnTo>
                  <a:lnTo>
                    <a:pt x="3965" y="1651"/>
                  </a:lnTo>
                  <a:close/>
                  <a:moveTo>
                    <a:pt x="4839" y="3415"/>
                  </a:moveTo>
                  <a:lnTo>
                    <a:pt x="4839" y="4289"/>
                  </a:lnTo>
                  <a:lnTo>
                    <a:pt x="3965" y="4289"/>
                  </a:lnTo>
                  <a:lnTo>
                    <a:pt x="3965" y="3415"/>
                  </a:lnTo>
                  <a:close/>
                  <a:moveTo>
                    <a:pt x="4613" y="0"/>
                  </a:moveTo>
                  <a:lnTo>
                    <a:pt x="1343" y="890"/>
                  </a:lnTo>
                  <a:cubicBezTo>
                    <a:pt x="551" y="1101"/>
                    <a:pt x="0" y="1829"/>
                    <a:pt x="0" y="2655"/>
                  </a:cubicBezTo>
                  <a:lnTo>
                    <a:pt x="0" y="6069"/>
                  </a:lnTo>
                  <a:lnTo>
                    <a:pt x="1699" y="6069"/>
                  </a:lnTo>
                  <a:lnTo>
                    <a:pt x="1699" y="4289"/>
                  </a:lnTo>
                  <a:lnTo>
                    <a:pt x="2573" y="4289"/>
                  </a:lnTo>
                  <a:lnTo>
                    <a:pt x="2573" y="6069"/>
                  </a:lnTo>
                  <a:lnTo>
                    <a:pt x="5681" y="6069"/>
                  </a:lnTo>
                  <a:lnTo>
                    <a:pt x="5681" y="486"/>
                  </a:lnTo>
                  <a:cubicBezTo>
                    <a:pt x="5293" y="404"/>
                    <a:pt x="4936" y="242"/>
                    <a:pt x="4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0"/>
            <p:cNvSpPr/>
            <p:nvPr/>
          </p:nvSpPr>
          <p:spPr>
            <a:xfrm>
              <a:off x="5711438" y="2344075"/>
              <a:ext cx="142075" cy="151750"/>
            </a:xfrm>
            <a:custGeom>
              <a:avLst/>
              <a:gdLst/>
              <a:ahLst/>
              <a:cxnLst/>
              <a:rect l="l" t="t" r="r" b="b"/>
              <a:pathLst>
                <a:path w="5683" h="6070" extrusionOk="0">
                  <a:moveTo>
                    <a:pt x="1717" y="1651"/>
                  </a:moveTo>
                  <a:lnTo>
                    <a:pt x="1717" y="2541"/>
                  </a:lnTo>
                  <a:lnTo>
                    <a:pt x="843" y="2541"/>
                  </a:lnTo>
                  <a:lnTo>
                    <a:pt x="843" y="1651"/>
                  </a:lnTo>
                  <a:close/>
                  <a:moveTo>
                    <a:pt x="1717" y="3415"/>
                  </a:moveTo>
                  <a:lnTo>
                    <a:pt x="1717" y="4289"/>
                  </a:lnTo>
                  <a:lnTo>
                    <a:pt x="843" y="4289"/>
                  </a:lnTo>
                  <a:lnTo>
                    <a:pt x="843" y="3415"/>
                  </a:lnTo>
                  <a:close/>
                  <a:moveTo>
                    <a:pt x="1054" y="0"/>
                  </a:moveTo>
                  <a:cubicBezTo>
                    <a:pt x="746" y="242"/>
                    <a:pt x="389" y="404"/>
                    <a:pt x="1" y="486"/>
                  </a:cubicBezTo>
                  <a:lnTo>
                    <a:pt x="1" y="6069"/>
                  </a:lnTo>
                  <a:lnTo>
                    <a:pt x="3093" y="6069"/>
                  </a:lnTo>
                  <a:lnTo>
                    <a:pt x="3093" y="4289"/>
                  </a:lnTo>
                  <a:lnTo>
                    <a:pt x="3983" y="4289"/>
                  </a:lnTo>
                  <a:lnTo>
                    <a:pt x="3983" y="6069"/>
                  </a:lnTo>
                  <a:lnTo>
                    <a:pt x="5683" y="6069"/>
                  </a:lnTo>
                  <a:lnTo>
                    <a:pt x="5683" y="2655"/>
                  </a:lnTo>
                  <a:cubicBezTo>
                    <a:pt x="5683" y="1829"/>
                    <a:pt x="5132" y="1101"/>
                    <a:pt x="4323" y="890"/>
                  </a:cubicBezTo>
                  <a:lnTo>
                    <a:pt x="10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70"/>
          <p:cNvGrpSpPr/>
          <p:nvPr/>
        </p:nvGrpSpPr>
        <p:grpSpPr>
          <a:xfrm>
            <a:off x="7051238" y="2121525"/>
            <a:ext cx="305925" cy="374300"/>
            <a:chOff x="7051238" y="2121525"/>
            <a:chExt cx="305925" cy="374300"/>
          </a:xfrm>
        </p:grpSpPr>
        <p:sp>
          <p:nvSpPr>
            <p:cNvPr id="1311" name="Google Shape;1311;p70"/>
            <p:cNvSpPr/>
            <p:nvPr/>
          </p:nvSpPr>
          <p:spPr>
            <a:xfrm>
              <a:off x="7146313" y="2186250"/>
              <a:ext cx="114925" cy="110100"/>
            </a:xfrm>
            <a:custGeom>
              <a:avLst/>
              <a:gdLst/>
              <a:ahLst/>
              <a:cxnLst/>
              <a:rect l="l" t="t" r="r" b="b"/>
              <a:pathLst>
                <a:path w="4597" h="4404" extrusionOk="0">
                  <a:moveTo>
                    <a:pt x="4597" y="1"/>
                  </a:moveTo>
                  <a:cubicBezTo>
                    <a:pt x="4258" y="163"/>
                    <a:pt x="3885" y="243"/>
                    <a:pt x="3496" y="243"/>
                  </a:cubicBezTo>
                  <a:lnTo>
                    <a:pt x="1101" y="243"/>
                  </a:lnTo>
                  <a:cubicBezTo>
                    <a:pt x="503" y="243"/>
                    <a:pt x="0" y="729"/>
                    <a:pt x="0" y="1328"/>
                  </a:cubicBezTo>
                  <a:lnTo>
                    <a:pt x="0" y="2105"/>
                  </a:lnTo>
                  <a:cubicBezTo>
                    <a:pt x="0" y="3383"/>
                    <a:pt x="1036" y="4403"/>
                    <a:pt x="2299" y="4403"/>
                  </a:cubicBezTo>
                  <a:cubicBezTo>
                    <a:pt x="3578" y="4403"/>
                    <a:pt x="4597" y="3383"/>
                    <a:pt x="4597" y="2105"/>
                  </a:cubicBezTo>
                  <a:lnTo>
                    <a:pt x="4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0"/>
            <p:cNvSpPr/>
            <p:nvPr/>
          </p:nvSpPr>
          <p:spPr>
            <a:xfrm>
              <a:off x="7180713" y="2314525"/>
              <a:ext cx="47350" cy="27950"/>
            </a:xfrm>
            <a:custGeom>
              <a:avLst/>
              <a:gdLst/>
              <a:ahLst/>
              <a:cxnLst/>
              <a:rect l="l" t="t" r="r" b="b"/>
              <a:pathLst>
                <a:path w="1894" h="1118" extrusionOk="0">
                  <a:moveTo>
                    <a:pt x="1894" y="0"/>
                  </a:moveTo>
                  <a:cubicBezTo>
                    <a:pt x="1587" y="97"/>
                    <a:pt x="1263" y="146"/>
                    <a:pt x="939" y="146"/>
                  </a:cubicBezTo>
                  <a:cubicBezTo>
                    <a:pt x="599" y="146"/>
                    <a:pt x="292" y="97"/>
                    <a:pt x="1" y="17"/>
                  </a:cubicBezTo>
                  <a:lnTo>
                    <a:pt x="1" y="794"/>
                  </a:lnTo>
                  <a:cubicBezTo>
                    <a:pt x="260" y="1004"/>
                    <a:pt x="599" y="1117"/>
                    <a:pt x="939" y="1117"/>
                  </a:cubicBezTo>
                  <a:cubicBezTo>
                    <a:pt x="1295" y="1117"/>
                    <a:pt x="1619" y="1004"/>
                    <a:pt x="1894" y="794"/>
                  </a:cubicBezTo>
                  <a:lnTo>
                    <a:pt x="1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0"/>
            <p:cNvSpPr/>
            <p:nvPr/>
          </p:nvSpPr>
          <p:spPr>
            <a:xfrm>
              <a:off x="7309388" y="2369550"/>
              <a:ext cx="47775" cy="126275"/>
            </a:xfrm>
            <a:custGeom>
              <a:avLst/>
              <a:gdLst/>
              <a:ahLst/>
              <a:cxnLst/>
              <a:rect l="l" t="t" r="r" b="b"/>
              <a:pathLst>
                <a:path w="1911" h="5051" extrusionOk="0">
                  <a:moveTo>
                    <a:pt x="1" y="0"/>
                  </a:moveTo>
                  <a:lnTo>
                    <a:pt x="1" y="5050"/>
                  </a:lnTo>
                  <a:lnTo>
                    <a:pt x="1911" y="5050"/>
                  </a:lnTo>
                  <a:lnTo>
                    <a:pt x="1911" y="1927"/>
                  </a:lnTo>
                  <a:cubicBezTo>
                    <a:pt x="1911" y="1101"/>
                    <a:pt x="1360" y="373"/>
                    <a:pt x="567" y="147"/>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0"/>
            <p:cNvSpPr/>
            <p:nvPr/>
          </p:nvSpPr>
          <p:spPr>
            <a:xfrm>
              <a:off x="7121213" y="2351350"/>
              <a:ext cx="165925" cy="144475"/>
            </a:xfrm>
            <a:custGeom>
              <a:avLst/>
              <a:gdLst/>
              <a:ahLst/>
              <a:cxnLst/>
              <a:rect l="l" t="t" r="r" b="b"/>
              <a:pathLst>
                <a:path w="6637" h="5779" extrusionOk="0">
                  <a:moveTo>
                    <a:pt x="3756" y="1473"/>
                  </a:moveTo>
                  <a:lnTo>
                    <a:pt x="3756" y="2364"/>
                  </a:lnTo>
                  <a:lnTo>
                    <a:pt x="4597" y="2364"/>
                  </a:lnTo>
                  <a:lnTo>
                    <a:pt x="4597" y="3238"/>
                  </a:lnTo>
                  <a:lnTo>
                    <a:pt x="3756" y="3238"/>
                  </a:lnTo>
                  <a:lnTo>
                    <a:pt x="3756" y="4791"/>
                  </a:lnTo>
                  <a:lnTo>
                    <a:pt x="2882" y="4791"/>
                  </a:lnTo>
                  <a:lnTo>
                    <a:pt x="2882" y="3238"/>
                  </a:lnTo>
                  <a:lnTo>
                    <a:pt x="2057" y="3238"/>
                  </a:lnTo>
                  <a:lnTo>
                    <a:pt x="2057" y="2364"/>
                  </a:lnTo>
                  <a:lnTo>
                    <a:pt x="2882" y="2364"/>
                  </a:lnTo>
                  <a:lnTo>
                    <a:pt x="2882" y="1473"/>
                  </a:lnTo>
                  <a:close/>
                  <a:moveTo>
                    <a:pt x="1830" y="1"/>
                  </a:moveTo>
                  <a:lnTo>
                    <a:pt x="1" y="486"/>
                  </a:lnTo>
                  <a:lnTo>
                    <a:pt x="1" y="5778"/>
                  </a:lnTo>
                  <a:lnTo>
                    <a:pt x="6637" y="5778"/>
                  </a:lnTo>
                  <a:lnTo>
                    <a:pt x="6637" y="486"/>
                  </a:lnTo>
                  <a:lnTo>
                    <a:pt x="4824" y="1"/>
                  </a:lnTo>
                  <a:cubicBezTo>
                    <a:pt x="4388" y="340"/>
                    <a:pt x="3870" y="518"/>
                    <a:pt x="3335" y="518"/>
                  </a:cubicBezTo>
                  <a:lnTo>
                    <a:pt x="3319" y="518"/>
                  </a:lnTo>
                  <a:cubicBezTo>
                    <a:pt x="2769" y="518"/>
                    <a:pt x="2251" y="340"/>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0"/>
            <p:cNvSpPr/>
            <p:nvPr/>
          </p:nvSpPr>
          <p:spPr>
            <a:xfrm>
              <a:off x="7051238" y="2369550"/>
              <a:ext cx="48150" cy="126275"/>
            </a:xfrm>
            <a:custGeom>
              <a:avLst/>
              <a:gdLst/>
              <a:ahLst/>
              <a:cxnLst/>
              <a:rect l="l" t="t" r="r" b="b"/>
              <a:pathLst>
                <a:path w="1926" h="5051" extrusionOk="0">
                  <a:moveTo>
                    <a:pt x="1926" y="0"/>
                  </a:moveTo>
                  <a:lnTo>
                    <a:pt x="1360" y="147"/>
                  </a:lnTo>
                  <a:cubicBezTo>
                    <a:pt x="551" y="373"/>
                    <a:pt x="0" y="1101"/>
                    <a:pt x="0" y="1927"/>
                  </a:cubicBezTo>
                  <a:lnTo>
                    <a:pt x="0" y="5050"/>
                  </a:lnTo>
                  <a:lnTo>
                    <a:pt x="1926" y="5050"/>
                  </a:lnTo>
                  <a:lnTo>
                    <a:pt x="19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0"/>
            <p:cNvSpPr/>
            <p:nvPr/>
          </p:nvSpPr>
          <p:spPr>
            <a:xfrm>
              <a:off x="7146313" y="2121525"/>
              <a:ext cx="133150" cy="56675"/>
            </a:xfrm>
            <a:custGeom>
              <a:avLst/>
              <a:gdLst/>
              <a:ahLst/>
              <a:cxnLst/>
              <a:rect l="l" t="t" r="r" b="b"/>
              <a:pathLst>
                <a:path w="5326" h="2267" extrusionOk="0">
                  <a:moveTo>
                    <a:pt x="1830" y="0"/>
                  </a:moveTo>
                  <a:cubicBezTo>
                    <a:pt x="826" y="0"/>
                    <a:pt x="0" y="809"/>
                    <a:pt x="0" y="1828"/>
                  </a:cubicBezTo>
                  <a:lnTo>
                    <a:pt x="0" y="2266"/>
                  </a:lnTo>
                  <a:cubicBezTo>
                    <a:pt x="324" y="2055"/>
                    <a:pt x="697" y="1942"/>
                    <a:pt x="1101" y="1942"/>
                  </a:cubicBezTo>
                  <a:lnTo>
                    <a:pt x="3496" y="1942"/>
                  </a:lnTo>
                  <a:cubicBezTo>
                    <a:pt x="4500" y="1942"/>
                    <a:pt x="5326" y="1116"/>
                    <a:pt x="5326" y="113"/>
                  </a:cubicBezTo>
                  <a:lnTo>
                    <a:pt x="5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70"/>
          <p:cNvGrpSpPr/>
          <p:nvPr/>
        </p:nvGrpSpPr>
        <p:grpSpPr>
          <a:xfrm>
            <a:off x="4009538" y="2121525"/>
            <a:ext cx="374325" cy="374300"/>
            <a:chOff x="4009538" y="2121525"/>
            <a:chExt cx="374325" cy="374300"/>
          </a:xfrm>
        </p:grpSpPr>
        <p:sp>
          <p:nvSpPr>
            <p:cNvPr id="1318" name="Google Shape;1318;p70"/>
            <p:cNvSpPr/>
            <p:nvPr/>
          </p:nvSpPr>
          <p:spPr>
            <a:xfrm>
              <a:off x="4061738" y="2121525"/>
              <a:ext cx="269925" cy="305500"/>
            </a:xfrm>
            <a:custGeom>
              <a:avLst/>
              <a:gdLst/>
              <a:ahLst/>
              <a:cxnLst/>
              <a:rect l="l" t="t" r="r" b="b"/>
              <a:pathLst>
                <a:path w="10797" h="12220" extrusionOk="0">
                  <a:moveTo>
                    <a:pt x="5828" y="2590"/>
                  </a:moveTo>
                  <a:lnTo>
                    <a:pt x="5828" y="3415"/>
                  </a:lnTo>
                  <a:lnTo>
                    <a:pt x="6605" y="3415"/>
                  </a:lnTo>
                  <a:lnTo>
                    <a:pt x="6605" y="4289"/>
                  </a:lnTo>
                  <a:lnTo>
                    <a:pt x="5828" y="4289"/>
                  </a:lnTo>
                  <a:lnTo>
                    <a:pt x="5828" y="6118"/>
                  </a:lnTo>
                  <a:lnTo>
                    <a:pt x="4954" y="6118"/>
                  </a:lnTo>
                  <a:lnTo>
                    <a:pt x="4954" y="4289"/>
                  </a:lnTo>
                  <a:lnTo>
                    <a:pt x="4192" y="4289"/>
                  </a:lnTo>
                  <a:lnTo>
                    <a:pt x="4192" y="3415"/>
                  </a:lnTo>
                  <a:lnTo>
                    <a:pt x="4954" y="3415"/>
                  </a:lnTo>
                  <a:lnTo>
                    <a:pt x="4954" y="2590"/>
                  </a:lnTo>
                  <a:close/>
                  <a:moveTo>
                    <a:pt x="6264" y="8173"/>
                  </a:moveTo>
                  <a:lnTo>
                    <a:pt x="6264" y="9047"/>
                  </a:lnTo>
                  <a:lnTo>
                    <a:pt x="2962" y="9047"/>
                  </a:lnTo>
                  <a:lnTo>
                    <a:pt x="2962" y="8173"/>
                  </a:lnTo>
                  <a:close/>
                  <a:moveTo>
                    <a:pt x="8029" y="8173"/>
                  </a:moveTo>
                  <a:lnTo>
                    <a:pt x="8029" y="9047"/>
                  </a:lnTo>
                  <a:lnTo>
                    <a:pt x="7138" y="9047"/>
                  </a:lnTo>
                  <a:lnTo>
                    <a:pt x="7138" y="8173"/>
                  </a:lnTo>
                  <a:close/>
                  <a:moveTo>
                    <a:pt x="3836" y="9921"/>
                  </a:moveTo>
                  <a:lnTo>
                    <a:pt x="3836" y="10795"/>
                  </a:lnTo>
                  <a:lnTo>
                    <a:pt x="2962" y="10795"/>
                  </a:lnTo>
                  <a:lnTo>
                    <a:pt x="2962" y="9921"/>
                  </a:lnTo>
                  <a:close/>
                  <a:moveTo>
                    <a:pt x="8029" y="9921"/>
                  </a:moveTo>
                  <a:lnTo>
                    <a:pt x="8029" y="10795"/>
                  </a:lnTo>
                  <a:lnTo>
                    <a:pt x="4710" y="10795"/>
                  </a:lnTo>
                  <a:lnTo>
                    <a:pt x="4710" y="9921"/>
                  </a:lnTo>
                  <a:close/>
                  <a:moveTo>
                    <a:pt x="5390" y="0"/>
                  </a:moveTo>
                  <a:cubicBezTo>
                    <a:pt x="4598" y="0"/>
                    <a:pt x="3804" y="210"/>
                    <a:pt x="3124" y="598"/>
                  </a:cubicBezTo>
                  <a:cubicBezTo>
                    <a:pt x="2526" y="954"/>
                    <a:pt x="2023" y="1424"/>
                    <a:pt x="1635" y="1990"/>
                  </a:cubicBezTo>
                  <a:lnTo>
                    <a:pt x="1" y="1990"/>
                  </a:lnTo>
                  <a:lnTo>
                    <a:pt x="1" y="12220"/>
                  </a:lnTo>
                  <a:lnTo>
                    <a:pt x="10796" y="12220"/>
                  </a:lnTo>
                  <a:lnTo>
                    <a:pt x="10796" y="1990"/>
                  </a:lnTo>
                  <a:lnTo>
                    <a:pt x="9145" y="1990"/>
                  </a:lnTo>
                  <a:cubicBezTo>
                    <a:pt x="8757" y="1424"/>
                    <a:pt x="8256" y="954"/>
                    <a:pt x="7656" y="598"/>
                  </a:cubicBezTo>
                  <a:cubicBezTo>
                    <a:pt x="6976" y="210"/>
                    <a:pt x="6184" y="0"/>
                    <a:pt x="5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0"/>
            <p:cNvSpPr/>
            <p:nvPr/>
          </p:nvSpPr>
          <p:spPr>
            <a:xfrm>
              <a:off x="4009538" y="2450900"/>
              <a:ext cx="374325" cy="44925"/>
            </a:xfrm>
            <a:custGeom>
              <a:avLst/>
              <a:gdLst/>
              <a:ahLst/>
              <a:cxnLst/>
              <a:rect l="l" t="t" r="r" b="b"/>
              <a:pathLst>
                <a:path w="14973" h="1797" extrusionOk="0">
                  <a:moveTo>
                    <a:pt x="988" y="0"/>
                  </a:moveTo>
                  <a:lnTo>
                    <a:pt x="988" y="922"/>
                  </a:lnTo>
                  <a:lnTo>
                    <a:pt x="0" y="922"/>
                  </a:lnTo>
                  <a:lnTo>
                    <a:pt x="0" y="1796"/>
                  </a:lnTo>
                  <a:lnTo>
                    <a:pt x="14973" y="1796"/>
                  </a:lnTo>
                  <a:lnTo>
                    <a:pt x="14973" y="922"/>
                  </a:lnTo>
                  <a:lnTo>
                    <a:pt x="13985" y="922"/>
                  </a:lnTo>
                  <a:lnTo>
                    <a:pt x="13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70"/>
          <p:cNvGrpSpPr/>
          <p:nvPr/>
        </p:nvGrpSpPr>
        <p:grpSpPr>
          <a:xfrm>
            <a:off x="3257313" y="1566750"/>
            <a:ext cx="374725" cy="374325"/>
            <a:chOff x="3257313" y="1566750"/>
            <a:chExt cx="374725" cy="374325"/>
          </a:xfrm>
        </p:grpSpPr>
        <p:sp>
          <p:nvSpPr>
            <p:cNvPr id="1321" name="Google Shape;1321;p70"/>
            <p:cNvSpPr/>
            <p:nvPr/>
          </p:nvSpPr>
          <p:spPr>
            <a:xfrm>
              <a:off x="3433738" y="1566750"/>
              <a:ext cx="21875" cy="41275"/>
            </a:xfrm>
            <a:custGeom>
              <a:avLst/>
              <a:gdLst/>
              <a:ahLst/>
              <a:cxnLst/>
              <a:rect l="l" t="t" r="r" b="b"/>
              <a:pathLst>
                <a:path w="875" h="1651" extrusionOk="0">
                  <a:moveTo>
                    <a:pt x="1" y="0"/>
                  </a:moveTo>
                  <a:lnTo>
                    <a:pt x="1" y="1651"/>
                  </a:lnTo>
                  <a:lnTo>
                    <a:pt x="875" y="1651"/>
                  </a:lnTo>
                  <a:lnTo>
                    <a:pt x="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0"/>
            <p:cNvSpPr/>
            <p:nvPr/>
          </p:nvSpPr>
          <p:spPr>
            <a:xfrm>
              <a:off x="3433738" y="1899775"/>
              <a:ext cx="21875" cy="41300"/>
            </a:xfrm>
            <a:custGeom>
              <a:avLst/>
              <a:gdLst/>
              <a:ahLst/>
              <a:cxnLst/>
              <a:rect l="l" t="t" r="r" b="b"/>
              <a:pathLst>
                <a:path w="875" h="1652" extrusionOk="0">
                  <a:moveTo>
                    <a:pt x="1" y="0"/>
                  </a:moveTo>
                  <a:lnTo>
                    <a:pt x="1" y="1651"/>
                  </a:lnTo>
                  <a:lnTo>
                    <a:pt x="875" y="1651"/>
                  </a:lnTo>
                  <a:lnTo>
                    <a:pt x="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0"/>
            <p:cNvSpPr/>
            <p:nvPr/>
          </p:nvSpPr>
          <p:spPr>
            <a:xfrm>
              <a:off x="3590313" y="1742775"/>
              <a:ext cx="41725" cy="22250"/>
            </a:xfrm>
            <a:custGeom>
              <a:avLst/>
              <a:gdLst/>
              <a:ahLst/>
              <a:cxnLst/>
              <a:rect l="l" t="t" r="r" b="b"/>
              <a:pathLst>
                <a:path w="1669" h="890" extrusionOk="0">
                  <a:moveTo>
                    <a:pt x="1" y="0"/>
                  </a:moveTo>
                  <a:lnTo>
                    <a:pt x="1" y="890"/>
                  </a:lnTo>
                  <a:lnTo>
                    <a:pt x="1669" y="890"/>
                  </a:lnTo>
                  <a:lnTo>
                    <a:pt x="1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0"/>
            <p:cNvSpPr/>
            <p:nvPr/>
          </p:nvSpPr>
          <p:spPr>
            <a:xfrm>
              <a:off x="3257313" y="1742775"/>
              <a:ext cx="41700" cy="22250"/>
            </a:xfrm>
            <a:custGeom>
              <a:avLst/>
              <a:gdLst/>
              <a:ahLst/>
              <a:cxnLst/>
              <a:rect l="l" t="t" r="r" b="b"/>
              <a:pathLst>
                <a:path w="1668" h="890" extrusionOk="0">
                  <a:moveTo>
                    <a:pt x="1" y="0"/>
                  </a:moveTo>
                  <a:lnTo>
                    <a:pt x="1" y="890"/>
                  </a:lnTo>
                  <a:lnTo>
                    <a:pt x="1667" y="890"/>
                  </a:lnTo>
                  <a:lnTo>
                    <a:pt x="1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0"/>
            <p:cNvSpPr/>
            <p:nvPr/>
          </p:nvSpPr>
          <p:spPr>
            <a:xfrm>
              <a:off x="3539763" y="1613675"/>
              <a:ext cx="44925" cy="44950"/>
            </a:xfrm>
            <a:custGeom>
              <a:avLst/>
              <a:gdLst/>
              <a:ahLst/>
              <a:cxnLst/>
              <a:rect l="l" t="t" r="r" b="b"/>
              <a:pathLst>
                <a:path w="1797" h="1798" extrusionOk="0">
                  <a:moveTo>
                    <a:pt x="1181" y="1"/>
                  </a:moveTo>
                  <a:lnTo>
                    <a:pt x="0" y="1183"/>
                  </a:lnTo>
                  <a:lnTo>
                    <a:pt x="631" y="1798"/>
                  </a:lnTo>
                  <a:lnTo>
                    <a:pt x="1796" y="632"/>
                  </a:lnTo>
                  <a:lnTo>
                    <a:pt x="1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0"/>
            <p:cNvSpPr/>
            <p:nvPr/>
          </p:nvSpPr>
          <p:spPr>
            <a:xfrm>
              <a:off x="3304263" y="1849175"/>
              <a:ext cx="44925" cy="44950"/>
            </a:xfrm>
            <a:custGeom>
              <a:avLst/>
              <a:gdLst/>
              <a:ahLst/>
              <a:cxnLst/>
              <a:rect l="l" t="t" r="r" b="b"/>
              <a:pathLst>
                <a:path w="1797" h="1798" extrusionOk="0">
                  <a:moveTo>
                    <a:pt x="1181" y="1"/>
                  </a:moveTo>
                  <a:lnTo>
                    <a:pt x="0" y="1166"/>
                  </a:lnTo>
                  <a:lnTo>
                    <a:pt x="631" y="1798"/>
                  </a:lnTo>
                  <a:lnTo>
                    <a:pt x="1796" y="616"/>
                  </a:lnTo>
                  <a:lnTo>
                    <a:pt x="1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0"/>
            <p:cNvSpPr/>
            <p:nvPr/>
          </p:nvSpPr>
          <p:spPr>
            <a:xfrm>
              <a:off x="3539763" y="1849175"/>
              <a:ext cx="44925" cy="44950"/>
            </a:xfrm>
            <a:custGeom>
              <a:avLst/>
              <a:gdLst/>
              <a:ahLst/>
              <a:cxnLst/>
              <a:rect l="l" t="t" r="r" b="b"/>
              <a:pathLst>
                <a:path w="1797" h="1798" extrusionOk="0">
                  <a:moveTo>
                    <a:pt x="631" y="1"/>
                  </a:moveTo>
                  <a:lnTo>
                    <a:pt x="0" y="616"/>
                  </a:lnTo>
                  <a:lnTo>
                    <a:pt x="1181" y="1798"/>
                  </a:lnTo>
                  <a:lnTo>
                    <a:pt x="1796" y="1166"/>
                  </a:lnTo>
                  <a:lnTo>
                    <a:pt x="6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0"/>
            <p:cNvSpPr/>
            <p:nvPr/>
          </p:nvSpPr>
          <p:spPr>
            <a:xfrm>
              <a:off x="3304263" y="1613675"/>
              <a:ext cx="44925" cy="44950"/>
            </a:xfrm>
            <a:custGeom>
              <a:avLst/>
              <a:gdLst/>
              <a:ahLst/>
              <a:cxnLst/>
              <a:rect l="l" t="t" r="r" b="b"/>
              <a:pathLst>
                <a:path w="1797" h="1798" extrusionOk="0">
                  <a:moveTo>
                    <a:pt x="631" y="1"/>
                  </a:moveTo>
                  <a:lnTo>
                    <a:pt x="0" y="632"/>
                  </a:lnTo>
                  <a:lnTo>
                    <a:pt x="1181" y="1798"/>
                  </a:lnTo>
                  <a:lnTo>
                    <a:pt x="1796" y="1183"/>
                  </a:lnTo>
                  <a:lnTo>
                    <a:pt x="6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0"/>
            <p:cNvSpPr/>
            <p:nvPr/>
          </p:nvSpPr>
          <p:spPr>
            <a:xfrm>
              <a:off x="3358863" y="1635950"/>
              <a:ext cx="171600" cy="224200"/>
            </a:xfrm>
            <a:custGeom>
              <a:avLst/>
              <a:gdLst/>
              <a:ahLst/>
              <a:cxnLst/>
              <a:rect l="l" t="t" r="r" b="b"/>
              <a:pathLst>
                <a:path w="6864" h="8968" extrusionOk="0">
                  <a:moveTo>
                    <a:pt x="3870" y="3367"/>
                  </a:moveTo>
                  <a:lnTo>
                    <a:pt x="3870" y="4224"/>
                  </a:lnTo>
                  <a:lnTo>
                    <a:pt x="4630" y="4224"/>
                  </a:lnTo>
                  <a:lnTo>
                    <a:pt x="4630" y="5098"/>
                  </a:lnTo>
                  <a:lnTo>
                    <a:pt x="3870" y="5098"/>
                  </a:lnTo>
                  <a:lnTo>
                    <a:pt x="3870" y="6766"/>
                  </a:lnTo>
                  <a:lnTo>
                    <a:pt x="2996" y="6766"/>
                  </a:lnTo>
                  <a:lnTo>
                    <a:pt x="2996" y="5098"/>
                  </a:lnTo>
                  <a:lnTo>
                    <a:pt x="2219" y="5098"/>
                  </a:lnTo>
                  <a:lnTo>
                    <a:pt x="2219" y="4224"/>
                  </a:lnTo>
                  <a:lnTo>
                    <a:pt x="2996" y="4224"/>
                  </a:lnTo>
                  <a:lnTo>
                    <a:pt x="2996" y="3367"/>
                  </a:lnTo>
                  <a:close/>
                  <a:moveTo>
                    <a:pt x="3432" y="0"/>
                  </a:moveTo>
                  <a:cubicBezTo>
                    <a:pt x="3432" y="0"/>
                    <a:pt x="1" y="2994"/>
                    <a:pt x="1" y="5536"/>
                  </a:cubicBezTo>
                  <a:cubicBezTo>
                    <a:pt x="1" y="7429"/>
                    <a:pt x="1539" y="8967"/>
                    <a:pt x="3432" y="8967"/>
                  </a:cubicBezTo>
                  <a:cubicBezTo>
                    <a:pt x="5327" y="8967"/>
                    <a:pt x="6864" y="7429"/>
                    <a:pt x="6864" y="5536"/>
                  </a:cubicBezTo>
                  <a:cubicBezTo>
                    <a:pt x="6864" y="2994"/>
                    <a:pt x="3432"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70"/>
          <p:cNvGrpSpPr/>
          <p:nvPr/>
        </p:nvGrpSpPr>
        <p:grpSpPr>
          <a:xfrm>
            <a:off x="1001438" y="1567025"/>
            <a:ext cx="375150" cy="374425"/>
            <a:chOff x="1001438" y="1567025"/>
            <a:chExt cx="375150" cy="374425"/>
          </a:xfrm>
        </p:grpSpPr>
        <p:sp>
          <p:nvSpPr>
            <p:cNvPr id="1331" name="Google Shape;1331;p70"/>
            <p:cNvSpPr/>
            <p:nvPr/>
          </p:nvSpPr>
          <p:spPr>
            <a:xfrm>
              <a:off x="1027763" y="1859700"/>
              <a:ext cx="54625" cy="54650"/>
            </a:xfrm>
            <a:custGeom>
              <a:avLst/>
              <a:gdLst/>
              <a:ahLst/>
              <a:cxnLst/>
              <a:rect l="l" t="t" r="r" b="b"/>
              <a:pathLst>
                <a:path w="2185" h="2186" extrusionOk="0">
                  <a:moveTo>
                    <a:pt x="259" y="0"/>
                  </a:moveTo>
                  <a:cubicBezTo>
                    <a:pt x="80" y="227"/>
                    <a:pt x="0" y="503"/>
                    <a:pt x="0" y="794"/>
                  </a:cubicBezTo>
                  <a:cubicBezTo>
                    <a:pt x="0" y="1166"/>
                    <a:pt x="145" y="1522"/>
                    <a:pt x="404" y="1781"/>
                  </a:cubicBezTo>
                  <a:cubicBezTo>
                    <a:pt x="674" y="2051"/>
                    <a:pt x="1029" y="2186"/>
                    <a:pt x="1383" y="2186"/>
                  </a:cubicBezTo>
                  <a:cubicBezTo>
                    <a:pt x="1666" y="2186"/>
                    <a:pt x="1948" y="2100"/>
                    <a:pt x="2184" y="1927"/>
                  </a:cubicBezTo>
                  <a:lnTo>
                    <a:pt x="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0"/>
            <p:cNvSpPr/>
            <p:nvPr/>
          </p:nvSpPr>
          <p:spPr>
            <a:xfrm>
              <a:off x="1107463" y="1686575"/>
              <a:ext cx="150950" cy="148875"/>
            </a:xfrm>
            <a:custGeom>
              <a:avLst/>
              <a:gdLst/>
              <a:ahLst/>
              <a:cxnLst/>
              <a:rect l="l" t="t" r="r" b="b"/>
              <a:pathLst>
                <a:path w="6038" h="5955" extrusionOk="0">
                  <a:moveTo>
                    <a:pt x="3168" y="0"/>
                  </a:moveTo>
                  <a:cubicBezTo>
                    <a:pt x="2432" y="0"/>
                    <a:pt x="1714" y="291"/>
                    <a:pt x="1182" y="824"/>
                  </a:cubicBezTo>
                  <a:lnTo>
                    <a:pt x="0" y="2005"/>
                  </a:lnTo>
                  <a:lnTo>
                    <a:pt x="3949" y="5954"/>
                  </a:lnTo>
                  <a:lnTo>
                    <a:pt x="5099" y="4806"/>
                  </a:lnTo>
                  <a:cubicBezTo>
                    <a:pt x="5730" y="4174"/>
                    <a:pt x="6038" y="3252"/>
                    <a:pt x="5924" y="2378"/>
                  </a:cubicBezTo>
                  <a:lnTo>
                    <a:pt x="3578" y="30"/>
                  </a:lnTo>
                  <a:cubicBezTo>
                    <a:pt x="3441" y="10"/>
                    <a:pt x="3304" y="0"/>
                    <a:pt x="3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0"/>
            <p:cNvSpPr/>
            <p:nvPr/>
          </p:nvSpPr>
          <p:spPr>
            <a:xfrm>
              <a:off x="1217938" y="1655375"/>
              <a:ext cx="69625" cy="70000"/>
            </a:xfrm>
            <a:custGeom>
              <a:avLst/>
              <a:gdLst/>
              <a:ahLst/>
              <a:cxnLst/>
              <a:rect l="l" t="t" r="r" b="b"/>
              <a:pathLst>
                <a:path w="2785" h="2800" extrusionOk="0">
                  <a:moveTo>
                    <a:pt x="874" y="0"/>
                  </a:moveTo>
                  <a:lnTo>
                    <a:pt x="0" y="874"/>
                  </a:lnTo>
                  <a:lnTo>
                    <a:pt x="1910" y="2800"/>
                  </a:lnTo>
                  <a:lnTo>
                    <a:pt x="2784" y="1910"/>
                  </a:lnTo>
                  <a:lnTo>
                    <a:pt x="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0"/>
            <p:cNvSpPr/>
            <p:nvPr/>
          </p:nvSpPr>
          <p:spPr>
            <a:xfrm>
              <a:off x="1268113" y="1567025"/>
              <a:ext cx="108475" cy="108175"/>
            </a:xfrm>
            <a:custGeom>
              <a:avLst/>
              <a:gdLst/>
              <a:ahLst/>
              <a:cxnLst/>
              <a:rect l="l" t="t" r="r" b="b"/>
              <a:pathLst>
                <a:path w="4339" h="4327" extrusionOk="0">
                  <a:moveTo>
                    <a:pt x="3121" y="1"/>
                  </a:moveTo>
                  <a:cubicBezTo>
                    <a:pt x="3084" y="1"/>
                    <a:pt x="3048" y="2"/>
                    <a:pt x="3011" y="6"/>
                  </a:cubicBezTo>
                  <a:cubicBezTo>
                    <a:pt x="2655" y="38"/>
                    <a:pt x="2331" y="216"/>
                    <a:pt x="2120" y="491"/>
                  </a:cubicBezTo>
                  <a:lnTo>
                    <a:pt x="0" y="3420"/>
                  </a:lnTo>
                  <a:lnTo>
                    <a:pt x="907" y="4327"/>
                  </a:lnTo>
                  <a:lnTo>
                    <a:pt x="3820" y="2190"/>
                  </a:lnTo>
                  <a:cubicBezTo>
                    <a:pt x="4111" y="1996"/>
                    <a:pt x="4289" y="1672"/>
                    <a:pt x="4321" y="1316"/>
                  </a:cubicBezTo>
                  <a:cubicBezTo>
                    <a:pt x="4338" y="960"/>
                    <a:pt x="4209" y="604"/>
                    <a:pt x="3965" y="362"/>
                  </a:cubicBezTo>
                  <a:cubicBezTo>
                    <a:pt x="3733" y="130"/>
                    <a:pt x="3436" y="1"/>
                    <a:pt x="3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0"/>
            <p:cNvSpPr/>
            <p:nvPr/>
          </p:nvSpPr>
          <p:spPr>
            <a:xfrm>
              <a:off x="1001438" y="1785675"/>
              <a:ext cx="155825" cy="155775"/>
            </a:xfrm>
            <a:custGeom>
              <a:avLst/>
              <a:gdLst/>
              <a:ahLst/>
              <a:cxnLst/>
              <a:rect l="l" t="t" r="r" b="b"/>
              <a:pathLst>
                <a:path w="6233" h="6231" extrusionOk="0">
                  <a:moveTo>
                    <a:pt x="486" y="0"/>
                  </a:moveTo>
                  <a:lnTo>
                    <a:pt x="0" y="486"/>
                  </a:lnTo>
                  <a:lnTo>
                    <a:pt x="5747" y="6231"/>
                  </a:lnTo>
                  <a:lnTo>
                    <a:pt x="6232" y="5745"/>
                  </a:lnTo>
                  <a:lnTo>
                    <a:pt x="6232" y="4353"/>
                  </a:lnTo>
                  <a:lnTo>
                    <a:pt x="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0"/>
            <p:cNvSpPr/>
            <p:nvPr/>
          </p:nvSpPr>
          <p:spPr>
            <a:xfrm>
              <a:off x="1069038" y="1752075"/>
              <a:ext cx="121800" cy="121825"/>
            </a:xfrm>
            <a:custGeom>
              <a:avLst/>
              <a:gdLst/>
              <a:ahLst/>
              <a:cxnLst/>
              <a:rect l="l" t="t" r="r" b="b"/>
              <a:pathLst>
                <a:path w="4872" h="4873" extrusionOk="0">
                  <a:moveTo>
                    <a:pt x="922" y="0"/>
                  </a:moveTo>
                  <a:lnTo>
                    <a:pt x="0" y="923"/>
                  </a:lnTo>
                  <a:lnTo>
                    <a:pt x="3949" y="4873"/>
                  </a:lnTo>
                  <a:lnTo>
                    <a:pt x="4871" y="3966"/>
                  </a:lnTo>
                  <a:lnTo>
                    <a:pt x="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70"/>
          <p:cNvGrpSpPr/>
          <p:nvPr/>
        </p:nvGrpSpPr>
        <p:grpSpPr>
          <a:xfrm>
            <a:off x="1001863" y="2121525"/>
            <a:ext cx="374300" cy="374300"/>
            <a:chOff x="1001863" y="2121525"/>
            <a:chExt cx="374300" cy="374300"/>
          </a:xfrm>
        </p:grpSpPr>
        <p:sp>
          <p:nvSpPr>
            <p:cNvPr id="1338" name="Google Shape;1338;p70"/>
            <p:cNvSpPr/>
            <p:nvPr/>
          </p:nvSpPr>
          <p:spPr>
            <a:xfrm>
              <a:off x="1304538" y="2440375"/>
              <a:ext cx="71625" cy="55450"/>
            </a:xfrm>
            <a:custGeom>
              <a:avLst/>
              <a:gdLst/>
              <a:ahLst/>
              <a:cxnLst/>
              <a:rect l="l" t="t" r="r" b="b"/>
              <a:pathLst>
                <a:path w="2865" h="2218" extrusionOk="0">
                  <a:moveTo>
                    <a:pt x="0" y="0"/>
                  </a:moveTo>
                  <a:lnTo>
                    <a:pt x="0" y="2217"/>
                  </a:lnTo>
                  <a:lnTo>
                    <a:pt x="2864" y="2217"/>
                  </a:lnTo>
                  <a:lnTo>
                    <a:pt x="2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0"/>
            <p:cNvSpPr/>
            <p:nvPr/>
          </p:nvSpPr>
          <p:spPr>
            <a:xfrm>
              <a:off x="1001863" y="2391000"/>
              <a:ext cx="71625" cy="55875"/>
            </a:xfrm>
            <a:custGeom>
              <a:avLst/>
              <a:gdLst/>
              <a:ahLst/>
              <a:cxnLst/>
              <a:rect l="l" t="t" r="r" b="b"/>
              <a:pathLst>
                <a:path w="2865" h="2235" extrusionOk="0">
                  <a:moveTo>
                    <a:pt x="0" y="1"/>
                  </a:moveTo>
                  <a:lnTo>
                    <a:pt x="0" y="2234"/>
                  </a:lnTo>
                  <a:lnTo>
                    <a:pt x="2864" y="2234"/>
                  </a:lnTo>
                  <a:lnTo>
                    <a:pt x="2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0"/>
            <p:cNvSpPr/>
            <p:nvPr/>
          </p:nvSpPr>
          <p:spPr>
            <a:xfrm>
              <a:off x="1001863" y="2391000"/>
              <a:ext cx="374300" cy="104825"/>
            </a:xfrm>
            <a:custGeom>
              <a:avLst/>
              <a:gdLst/>
              <a:ahLst/>
              <a:cxnLst/>
              <a:rect l="l" t="t" r="r" b="b"/>
              <a:pathLst>
                <a:path w="14972" h="4193" extrusionOk="0">
                  <a:moveTo>
                    <a:pt x="3771" y="1"/>
                  </a:moveTo>
                  <a:lnTo>
                    <a:pt x="3771" y="3108"/>
                  </a:lnTo>
                  <a:lnTo>
                    <a:pt x="0" y="3108"/>
                  </a:lnTo>
                  <a:lnTo>
                    <a:pt x="0" y="4192"/>
                  </a:lnTo>
                  <a:lnTo>
                    <a:pt x="11233" y="4192"/>
                  </a:lnTo>
                  <a:lnTo>
                    <a:pt x="11233" y="1085"/>
                  </a:lnTo>
                  <a:lnTo>
                    <a:pt x="14971" y="1085"/>
                  </a:lnTo>
                  <a:lnTo>
                    <a:pt x="14971" y="1"/>
                  </a:lnTo>
                  <a:lnTo>
                    <a:pt x="10342" y="1"/>
                  </a:lnTo>
                  <a:cubicBezTo>
                    <a:pt x="9420" y="987"/>
                    <a:pt x="8497" y="1732"/>
                    <a:pt x="8028" y="2105"/>
                  </a:cubicBezTo>
                  <a:lnTo>
                    <a:pt x="7493" y="2509"/>
                  </a:lnTo>
                  <a:lnTo>
                    <a:pt x="6960" y="2105"/>
                  </a:lnTo>
                  <a:cubicBezTo>
                    <a:pt x="6490" y="1732"/>
                    <a:pt x="5568" y="987"/>
                    <a:pt x="4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0"/>
            <p:cNvSpPr/>
            <p:nvPr/>
          </p:nvSpPr>
          <p:spPr>
            <a:xfrm>
              <a:off x="1127288" y="2225500"/>
              <a:ext cx="98350" cy="40900"/>
            </a:xfrm>
            <a:custGeom>
              <a:avLst/>
              <a:gdLst/>
              <a:ahLst/>
              <a:cxnLst/>
              <a:rect l="l" t="t" r="r" b="b"/>
              <a:pathLst>
                <a:path w="3934" h="1636" extrusionOk="0">
                  <a:moveTo>
                    <a:pt x="2056" y="0"/>
                  </a:moveTo>
                  <a:cubicBezTo>
                    <a:pt x="1149" y="0"/>
                    <a:pt x="469" y="405"/>
                    <a:pt x="1" y="826"/>
                  </a:cubicBezTo>
                  <a:cubicBezTo>
                    <a:pt x="340" y="1150"/>
                    <a:pt x="1037" y="1636"/>
                    <a:pt x="2056" y="1636"/>
                  </a:cubicBezTo>
                  <a:cubicBezTo>
                    <a:pt x="2800" y="1636"/>
                    <a:pt x="3432" y="1263"/>
                    <a:pt x="3933" y="809"/>
                  </a:cubicBezTo>
                  <a:cubicBezTo>
                    <a:pt x="3432" y="373"/>
                    <a:pt x="280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0"/>
            <p:cNvSpPr/>
            <p:nvPr/>
          </p:nvSpPr>
          <p:spPr>
            <a:xfrm>
              <a:off x="1067788" y="2121525"/>
              <a:ext cx="242825" cy="304700"/>
            </a:xfrm>
            <a:custGeom>
              <a:avLst/>
              <a:gdLst/>
              <a:ahLst/>
              <a:cxnLst/>
              <a:rect l="l" t="t" r="r" b="b"/>
              <a:pathLst>
                <a:path w="9713" h="12188" extrusionOk="0">
                  <a:moveTo>
                    <a:pt x="4436" y="3285"/>
                  </a:moveTo>
                  <a:cubicBezTo>
                    <a:pt x="5294" y="3285"/>
                    <a:pt x="6151" y="3641"/>
                    <a:pt x="6913" y="4338"/>
                  </a:cubicBezTo>
                  <a:cubicBezTo>
                    <a:pt x="7252" y="3900"/>
                    <a:pt x="7446" y="3544"/>
                    <a:pt x="7446" y="3529"/>
                  </a:cubicBezTo>
                  <a:lnTo>
                    <a:pt x="8223" y="3949"/>
                  </a:lnTo>
                  <a:cubicBezTo>
                    <a:pt x="8223" y="3965"/>
                    <a:pt x="7964" y="4435"/>
                    <a:pt x="7528" y="4968"/>
                  </a:cubicBezTo>
                  <a:cubicBezTo>
                    <a:pt x="7964" y="5519"/>
                    <a:pt x="8223" y="5972"/>
                    <a:pt x="8223" y="6004"/>
                  </a:cubicBezTo>
                  <a:lnTo>
                    <a:pt x="7446" y="6410"/>
                  </a:lnTo>
                  <a:cubicBezTo>
                    <a:pt x="7446" y="6393"/>
                    <a:pt x="7252" y="6037"/>
                    <a:pt x="6913" y="5616"/>
                  </a:cubicBezTo>
                  <a:cubicBezTo>
                    <a:pt x="6151" y="6296"/>
                    <a:pt x="5294" y="6669"/>
                    <a:pt x="4436" y="6669"/>
                  </a:cubicBezTo>
                  <a:cubicBezTo>
                    <a:pt x="2478" y="6669"/>
                    <a:pt x="1458" y="5292"/>
                    <a:pt x="1410" y="5227"/>
                  </a:cubicBezTo>
                  <a:lnTo>
                    <a:pt x="1215" y="4936"/>
                  </a:lnTo>
                  <a:lnTo>
                    <a:pt x="1442" y="4677"/>
                  </a:lnTo>
                  <a:cubicBezTo>
                    <a:pt x="2267" y="3771"/>
                    <a:pt x="3320" y="3285"/>
                    <a:pt x="4436" y="3285"/>
                  </a:cubicBezTo>
                  <a:close/>
                  <a:moveTo>
                    <a:pt x="4856" y="0"/>
                  </a:moveTo>
                  <a:cubicBezTo>
                    <a:pt x="2187" y="0"/>
                    <a:pt x="1" y="2169"/>
                    <a:pt x="1" y="4839"/>
                  </a:cubicBezTo>
                  <a:cubicBezTo>
                    <a:pt x="1" y="5956"/>
                    <a:pt x="438" y="7769"/>
                    <a:pt x="2526" y="10051"/>
                  </a:cubicBezTo>
                  <a:cubicBezTo>
                    <a:pt x="3465" y="11071"/>
                    <a:pt x="4420" y="11848"/>
                    <a:pt x="4856" y="12187"/>
                  </a:cubicBezTo>
                  <a:cubicBezTo>
                    <a:pt x="5294" y="11848"/>
                    <a:pt x="6248" y="11071"/>
                    <a:pt x="7187" y="10051"/>
                  </a:cubicBezTo>
                  <a:cubicBezTo>
                    <a:pt x="8337" y="8788"/>
                    <a:pt x="9712" y="6863"/>
                    <a:pt x="9712" y="4839"/>
                  </a:cubicBezTo>
                  <a:cubicBezTo>
                    <a:pt x="9712" y="2169"/>
                    <a:pt x="7528" y="0"/>
                    <a:pt x="4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70"/>
          <p:cNvGrpSpPr/>
          <p:nvPr/>
        </p:nvGrpSpPr>
        <p:grpSpPr>
          <a:xfrm>
            <a:off x="6353213" y="3773650"/>
            <a:ext cx="197900" cy="374325"/>
            <a:chOff x="6353213" y="3773650"/>
            <a:chExt cx="197900" cy="374325"/>
          </a:xfrm>
        </p:grpSpPr>
        <p:sp>
          <p:nvSpPr>
            <p:cNvPr id="1344" name="Google Shape;1344;p70"/>
            <p:cNvSpPr/>
            <p:nvPr/>
          </p:nvSpPr>
          <p:spPr>
            <a:xfrm>
              <a:off x="6353213" y="3773650"/>
              <a:ext cx="197900" cy="216525"/>
            </a:xfrm>
            <a:custGeom>
              <a:avLst/>
              <a:gdLst/>
              <a:ahLst/>
              <a:cxnLst/>
              <a:rect l="l" t="t" r="r" b="b"/>
              <a:pathLst>
                <a:path w="7916" h="8661" extrusionOk="0">
                  <a:moveTo>
                    <a:pt x="988" y="0"/>
                  </a:moveTo>
                  <a:cubicBezTo>
                    <a:pt x="438" y="0"/>
                    <a:pt x="0" y="438"/>
                    <a:pt x="0" y="988"/>
                  </a:cubicBezTo>
                  <a:cubicBezTo>
                    <a:pt x="0" y="1554"/>
                    <a:pt x="438" y="1992"/>
                    <a:pt x="988" y="1992"/>
                  </a:cubicBezTo>
                  <a:cubicBezTo>
                    <a:pt x="1150" y="1992"/>
                    <a:pt x="1312" y="1959"/>
                    <a:pt x="1442" y="1895"/>
                  </a:cubicBezTo>
                  <a:lnTo>
                    <a:pt x="1442" y="1895"/>
                  </a:lnTo>
                  <a:cubicBezTo>
                    <a:pt x="1392" y="2007"/>
                    <a:pt x="1360" y="2137"/>
                    <a:pt x="1360" y="2283"/>
                  </a:cubicBezTo>
                  <a:cubicBezTo>
                    <a:pt x="1360" y="2833"/>
                    <a:pt x="1798" y="3287"/>
                    <a:pt x="2363" y="3287"/>
                  </a:cubicBezTo>
                  <a:cubicBezTo>
                    <a:pt x="2590" y="3287"/>
                    <a:pt x="2817" y="3205"/>
                    <a:pt x="2979" y="3060"/>
                  </a:cubicBezTo>
                  <a:lnTo>
                    <a:pt x="2979" y="3060"/>
                  </a:lnTo>
                  <a:cubicBezTo>
                    <a:pt x="2963" y="3140"/>
                    <a:pt x="2963" y="3205"/>
                    <a:pt x="2963" y="3287"/>
                  </a:cubicBezTo>
                  <a:cubicBezTo>
                    <a:pt x="2963" y="3675"/>
                    <a:pt x="3173" y="4014"/>
                    <a:pt x="3496" y="4176"/>
                  </a:cubicBezTo>
                  <a:cubicBezTo>
                    <a:pt x="3173" y="4338"/>
                    <a:pt x="2963" y="4679"/>
                    <a:pt x="2963" y="5067"/>
                  </a:cubicBezTo>
                  <a:cubicBezTo>
                    <a:pt x="2963" y="5456"/>
                    <a:pt x="3173" y="5795"/>
                    <a:pt x="3496" y="5957"/>
                  </a:cubicBezTo>
                  <a:cubicBezTo>
                    <a:pt x="3173" y="6118"/>
                    <a:pt x="2963" y="6459"/>
                    <a:pt x="2963" y="6847"/>
                  </a:cubicBezTo>
                  <a:cubicBezTo>
                    <a:pt x="2963" y="7236"/>
                    <a:pt x="3190" y="7592"/>
                    <a:pt x="3529" y="7737"/>
                  </a:cubicBezTo>
                  <a:lnTo>
                    <a:pt x="3529" y="8660"/>
                  </a:lnTo>
                  <a:lnTo>
                    <a:pt x="4387" y="8660"/>
                  </a:lnTo>
                  <a:lnTo>
                    <a:pt x="4387" y="7737"/>
                  </a:lnTo>
                  <a:cubicBezTo>
                    <a:pt x="4727" y="7592"/>
                    <a:pt x="4953" y="7236"/>
                    <a:pt x="4953" y="6847"/>
                  </a:cubicBezTo>
                  <a:cubicBezTo>
                    <a:pt x="4953" y="6459"/>
                    <a:pt x="4727" y="6118"/>
                    <a:pt x="4403" y="5957"/>
                  </a:cubicBezTo>
                  <a:cubicBezTo>
                    <a:pt x="4727" y="5795"/>
                    <a:pt x="4953" y="5456"/>
                    <a:pt x="4953" y="5067"/>
                  </a:cubicBezTo>
                  <a:cubicBezTo>
                    <a:pt x="4953" y="4679"/>
                    <a:pt x="4727" y="4338"/>
                    <a:pt x="4403" y="4176"/>
                  </a:cubicBezTo>
                  <a:cubicBezTo>
                    <a:pt x="4727" y="4014"/>
                    <a:pt x="4953" y="3675"/>
                    <a:pt x="4953" y="3287"/>
                  </a:cubicBezTo>
                  <a:cubicBezTo>
                    <a:pt x="4953" y="3205"/>
                    <a:pt x="4953" y="3140"/>
                    <a:pt x="4938" y="3060"/>
                  </a:cubicBezTo>
                  <a:lnTo>
                    <a:pt x="4938" y="3060"/>
                  </a:lnTo>
                  <a:cubicBezTo>
                    <a:pt x="5100" y="3205"/>
                    <a:pt x="5326" y="3287"/>
                    <a:pt x="5553" y="3287"/>
                  </a:cubicBezTo>
                  <a:cubicBezTo>
                    <a:pt x="6103" y="3287"/>
                    <a:pt x="6556" y="2833"/>
                    <a:pt x="6556" y="2283"/>
                  </a:cubicBezTo>
                  <a:cubicBezTo>
                    <a:pt x="6556" y="2137"/>
                    <a:pt x="6524" y="2007"/>
                    <a:pt x="6475" y="1895"/>
                  </a:cubicBezTo>
                  <a:lnTo>
                    <a:pt x="6475" y="1895"/>
                  </a:lnTo>
                  <a:cubicBezTo>
                    <a:pt x="6604" y="1959"/>
                    <a:pt x="6750" y="1992"/>
                    <a:pt x="6912" y="1992"/>
                  </a:cubicBezTo>
                  <a:cubicBezTo>
                    <a:pt x="7463" y="1992"/>
                    <a:pt x="7916" y="1554"/>
                    <a:pt x="7916" y="988"/>
                  </a:cubicBezTo>
                  <a:cubicBezTo>
                    <a:pt x="7916" y="438"/>
                    <a:pt x="7463" y="0"/>
                    <a:pt x="6912" y="0"/>
                  </a:cubicBezTo>
                  <a:cubicBezTo>
                    <a:pt x="6362" y="0"/>
                    <a:pt x="5924" y="438"/>
                    <a:pt x="5924" y="988"/>
                  </a:cubicBezTo>
                  <a:cubicBezTo>
                    <a:pt x="5924" y="1133"/>
                    <a:pt x="5941" y="1263"/>
                    <a:pt x="6006" y="1392"/>
                  </a:cubicBezTo>
                  <a:cubicBezTo>
                    <a:pt x="5860" y="1328"/>
                    <a:pt x="5715" y="1280"/>
                    <a:pt x="5553" y="1280"/>
                  </a:cubicBezTo>
                  <a:cubicBezTo>
                    <a:pt x="5002" y="1280"/>
                    <a:pt x="4549" y="1733"/>
                    <a:pt x="4549" y="2283"/>
                  </a:cubicBezTo>
                  <a:cubicBezTo>
                    <a:pt x="4549" y="2363"/>
                    <a:pt x="4565" y="2428"/>
                    <a:pt x="4582" y="2510"/>
                  </a:cubicBezTo>
                  <a:cubicBezTo>
                    <a:pt x="4403" y="2363"/>
                    <a:pt x="4193" y="2283"/>
                    <a:pt x="3950" y="2283"/>
                  </a:cubicBezTo>
                  <a:cubicBezTo>
                    <a:pt x="3723" y="2283"/>
                    <a:pt x="3496" y="2363"/>
                    <a:pt x="3335" y="2510"/>
                  </a:cubicBezTo>
                  <a:cubicBezTo>
                    <a:pt x="3351" y="2428"/>
                    <a:pt x="3351" y="2363"/>
                    <a:pt x="3351" y="2283"/>
                  </a:cubicBezTo>
                  <a:cubicBezTo>
                    <a:pt x="3351" y="1733"/>
                    <a:pt x="2914" y="1280"/>
                    <a:pt x="2363" y="1280"/>
                  </a:cubicBezTo>
                  <a:cubicBezTo>
                    <a:pt x="2202" y="1280"/>
                    <a:pt x="2040" y="1328"/>
                    <a:pt x="1910" y="1392"/>
                  </a:cubicBezTo>
                  <a:cubicBezTo>
                    <a:pt x="1959" y="1263"/>
                    <a:pt x="1992" y="1133"/>
                    <a:pt x="1992" y="988"/>
                  </a:cubicBezTo>
                  <a:cubicBezTo>
                    <a:pt x="1992" y="438"/>
                    <a:pt x="1554" y="0"/>
                    <a:pt x="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0"/>
            <p:cNvSpPr/>
            <p:nvPr/>
          </p:nvSpPr>
          <p:spPr>
            <a:xfrm>
              <a:off x="6403813" y="4011175"/>
              <a:ext cx="96325" cy="136800"/>
            </a:xfrm>
            <a:custGeom>
              <a:avLst/>
              <a:gdLst/>
              <a:ahLst/>
              <a:cxnLst/>
              <a:rect l="l" t="t" r="r" b="b"/>
              <a:pathLst>
                <a:path w="3853" h="5472" extrusionOk="0">
                  <a:moveTo>
                    <a:pt x="1263" y="1"/>
                  </a:moveTo>
                  <a:lnTo>
                    <a:pt x="1263" y="1361"/>
                  </a:lnTo>
                  <a:lnTo>
                    <a:pt x="0" y="1361"/>
                  </a:lnTo>
                  <a:lnTo>
                    <a:pt x="0" y="2703"/>
                  </a:lnTo>
                  <a:lnTo>
                    <a:pt x="1263" y="2703"/>
                  </a:lnTo>
                  <a:lnTo>
                    <a:pt x="1263" y="5472"/>
                  </a:lnTo>
                  <a:lnTo>
                    <a:pt x="2605" y="5472"/>
                  </a:lnTo>
                  <a:lnTo>
                    <a:pt x="2605" y="2703"/>
                  </a:lnTo>
                  <a:lnTo>
                    <a:pt x="3852" y="2703"/>
                  </a:lnTo>
                  <a:lnTo>
                    <a:pt x="3852" y="1361"/>
                  </a:lnTo>
                  <a:lnTo>
                    <a:pt x="2605" y="1361"/>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0"/>
          <p:cNvGrpSpPr/>
          <p:nvPr/>
        </p:nvGrpSpPr>
        <p:grpSpPr>
          <a:xfrm>
            <a:off x="3257713" y="2695675"/>
            <a:ext cx="374325" cy="374725"/>
            <a:chOff x="3257713" y="2695675"/>
            <a:chExt cx="374325" cy="374725"/>
          </a:xfrm>
        </p:grpSpPr>
        <p:sp>
          <p:nvSpPr>
            <p:cNvPr id="1347" name="Google Shape;1347;p70"/>
            <p:cNvSpPr/>
            <p:nvPr/>
          </p:nvSpPr>
          <p:spPr>
            <a:xfrm>
              <a:off x="3257713" y="2695675"/>
              <a:ext cx="311600" cy="311600"/>
            </a:xfrm>
            <a:custGeom>
              <a:avLst/>
              <a:gdLst/>
              <a:ahLst/>
              <a:cxnLst/>
              <a:rect l="l" t="t" r="r" b="b"/>
              <a:pathLst>
                <a:path w="12464" h="12464" extrusionOk="0">
                  <a:moveTo>
                    <a:pt x="7478" y="1"/>
                  </a:moveTo>
                  <a:cubicBezTo>
                    <a:pt x="5488" y="1"/>
                    <a:pt x="3610" y="778"/>
                    <a:pt x="2186" y="2202"/>
                  </a:cubicBezTo>
                  <a:cubicBezTo>
                    <a:pt x="777" y="3611"/>
                    <a:pt x="0" y="5488"/>
                    <a:pt x="0" y="7495"/>
                  </a:cubicBezTo>
                  <a:cubicBezTo>
                    <a:pt x="0" y="9356"/>
                    <a:pt x="665" y="11104"/>
                    <a:pt x="1895" y="12464"/>
                  </a:cubicBezTo>
                  <a:lnTo>
                    <a:pt x="5633" y="8726"/>
                  </a:lnTo>
                  <a:cubicBezTo>
                    <a:pt x="4808" y="8126"/>
                    <a:pt x="4258" y="7155"/>
                    <a:pt x="4258" y="6071"/>
                  </a:cubicBezTo>
                  <a:lnTo>
                    <a:pt x="4258" y="2025"/>
                  </a:lnTo>
                  <a:lnTo>
                    <a:pt x="10715" y="2025"/>
                  </a:lnTo>
                  <a:lnTo>
                    <a:pt x="10715" y="3643"/>
                  </a:lnTo>
                  <a:lnTo>
                    <a:pt x="12463" y="1895"/>
                  </a:lnTo>
                  <a:cubicBezTo>
                    <a:pt x="11088" y="681"/>
                    <a:pt x="9340" y="1"/>
                    <a:pt x="7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0"/>
            <p:cNvSpPr/>
            <p:nvPr/>
          </p:nvSpPr>
          <p:spPr>
            <a:xfrm>
              <a:off x="3415138" y="2980550"/>
              <a:ext cx="61100" cy="24300"/>
            </a:xfrm>
            <a:custGeom>
              <a:avLst/>
              <a:gdLst/>
              <a:ahLst/>
              <a:cxnLst/>
              <a:rect l="l" t="t" r="r" b="b"/>
              <a:pathLst>
                <a:path w="2444" h="972" extrusionOk="0">
                  <a:moveTo>
                    <a:pt x="1214" y="1"/>
                  </a:moveTo>
                  <a:lnTo>
                    <a:pt x="0" y="972"/>
                  </a:lnTo>
                  <a:lnTo>
                    <a:pt x="2444" y="972"/>
                  </a:lnTo>
                  <a:lnTo>
                    <a:pt x="1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0"/>
            <p:cNvSpPr/>
            <p:nvPr/>
          </p:nvSpPr>
          <p:spPr>
            <a:xfrm>
              <a:off x="3385988" y="2830825"/>
              <a:ext cx="95525" cy="66825"/>
            </a:xfrm>
            <a:custGeom>
              <a:avLst/>
              <a:gdLst/>
              <a:ahLst/>
              <a:cxnLst/>
              <a:rect l="l" t="t" r="r" b="b"/>
              <a:pathLst>
                <a:path w="3821" h="2673" extrusionOk="0">
                  <a:moveTo>
                    <a:pt x="1" y="1"/>
                  </a:moveTo>
                  <a:lnTo>
                    <a:pt x="1" y="665"/>
                  </a:lnTo>
                  <a:cubicBezTo>
                    <a:pt x="1" y="1522"/>
                    <a:pt x="454" y="2267"/>
                    <a:pt x="1149" y="2672"/>
                  </a:cubicBezTo>
                  <a:lnTo>
                    <a:pt x="3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0"/>
            <p:cNvSpPr/>
            <p:nvPr/>
          </p:nvSpPr>
          <p:spPr>
            <a:xfrm>
              <a:off x="3437788" y="2839725"/>
              <a:ext cx="65975" cy="66400"/>
            </a:xfrm>
            <a:custGeom>
              <a:avLst/>
              <a:gdLst/>
              <a:ahLst/>
              <a:cxnLst/>
              <a:rect l="l" t="t" r="r" b="b"/>
              <a:pathLst>
                <a:path w="2639" h="2656" extrusionOk="0">
                  <a:moveTo>
                    <a:pt x="2638" y="1"/>
                  </a:moveTo>
                  <a:lnTo>
                    <a:pt x="1" y="2640"/>
                  </a:lnTo>
                  <a:cubicBezTo>
                    <a:pt x="81" y="2655"/>
                    <a:pt x="178" y="2655"/>
                    <a:pt x="275" y="2655"/>
                  </a:cubicBezTo>
                  <a:cubicBezTo>
                    <a:pt x="1587" y="2655"/>
                    <a:pt x="2638" y="1604"/>
                    <a:pt x="2638" y="309"/>
                  </a:cubicBezTo>
                  <a:lnTo>
                    <a:pt x="2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0"/>
            <p:cNvSpPr/>
            <p:nvPr/>
          </p:nvSpPr>
          <p:spPr>
            <a:xfrm>
              <a:off x="3320438" y="2758800"/>
              <a:ext cx="311600" cy="311600"/>
            </a:xfrm>
            <a:custGeom>
              <a:avLst/>
              <a:gdLst/>
              <a:ahLst/>
              <a:cxnLst/>
              <a:rect l="l" t="t" r="r" b="b"/>
              <a:pathLst>
                <a:path w="12464" h="12464" extrusionOk="0">
                  <a:moveTo>
                    <a:pt x="10569" y="1"/>
                  </a:moveTo>
                  <a:lnTo>
                    <a:pt x="8206" y="2364"/>
                  </a:lnTo>
                  <a:lnTo>
                    <a:pt x="8206" y="3546"/>
                  </a:lnTo>
                  <a:cubicBezTo>
                    <a:pt x="8206" y="5165"/>
                    <a:pt x="7009" y="6507"/>
                    <a:pt x="5455" y="6734"/>
                  </a:cubicBezTo>
                  <a:lnTo>
                    <a:pt x="5455" y="8094"/>
                  </a:lnTo>
                  <a:lnTo>
                    <a:pt x="7414" y="9664"/>
                  </a:lnTo>
                  <a:lnTo>
                    <a:pt x="7414" y="10716"/>
                  </a:lnTo>
                  <a:lnTo>
                    <a:pt x="2606" y="10716"/>
                  </a:lnTo>
                  <a:lnTo>
                    <a:pt x="2606" y="9664"/>
                  </a:lnTo>
                  <a:lnTo>
                    <a:pt x="4565" y="8094"/>
                  </a:lnTo>
                  <a:lnTo>
                    <a:pt x="4565" y="6751"/>
                  </a:lnTo>
                  <a:cubicBezTo>
                    <a:pt x="4354" y="6718"/>
                    <a:pt x="4160" y="6669"/>
                    <a:pt x="3966" y="6605"/>
                  </a:cubicBezTo>
                  <a:lnTo>
                    <a:pt x="1" y="10571"/>
                  </a:lnTo>
                  <a:cubicBezTo>
                    <a:pt x="1376" y="11784"/>
                    <a:pt x="3124" y="12464"/>
                    <a:pt x="4969" y="12464"/>
                  </a:cubicBezTo>
                  <a:cubicBezTo>
                    <a:pt x="6976" y="12464"/>
                    <a:pt x="8854" y="11687"/>
                    <a:pt x="10262" y="10262"/>
                  </a:cubicBezTo>
                  <a:cubicBezTo>
                    <a:pt x="11687" y="8855"/>
                    <a:pt x="12464" y="6977"/>
                    <a:pt x="12464" y="4970"/>
                  </a:cubicBezTo>
                  <a:cubicBezTo>
                    <a:pt x="12464" y="3108"/>
                    <a:pt x="11799" y="1360"/>
                    <a:pt x="10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0"/>
            <p:cNvSpPr/>
            <p:nvPr/>
          </p:nvSpPr>
          <p:spPr>
            <a:xfrm>
              <a:off x="3385988" y="2768125"/>
              <a:ext cx="117775" cy="40875"/>
            </a:xfrm>
            <a:custGeom>
              <a:avLst/>
              <a:gdLst/>
              <a:ahLst/>
              <a:cxnLst/>
              <a:rect l="l" t="t" r="r" b="b"/>
              <a:pathLst>
                <a:path w="4711" h="1635" extrusionOk="0">
                  <a:moveTo>
                    <a:pt x="1" y="1"/>
                  </a:moveTo>
                  <a:lnTo>
                    <a:pt x="1" y="1635"/>
                  </a:lnTo>
                  <a:lnTo>
                    <a:pt x="4695" y="1635"/>
                  </a:lnTo>
                  <a:lnTo>
                    <a:pt x="4710" y="1619"/>
                  </a:lnTo>
                  <a:lnTo>
                    <a:pt x="4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70"/>
          <p:cNvGrpSpPr/>
          <p:nvPr/>
        </p:nvGrpSpPr>
        <p:grpSpPr>
          <a:xfrm>
            <a:off x="6302638" y="3252475"/>
            <a:ext cx="299475" cy="374725"/>
            <a:chOff x="6302638" y="3252475"/>
            <a:chExt cx="299475" cy="374725"/>
          </a:xfrm>
        </p:grpSpPr>
        <p:sp>
          <p:nvSpPr>
            <p:cNvPr id="1354" name="Google Shape;1354;p70"/>
            <p:cNvSpPr/>
            <p:nvPr/>
          </p:nvSpPr>
          <p:spPr>
            <a:xfrm>
              <a:off x="6302638" y="3252475"/>
              <a:ext cx="27550" cy="319675"/>
            </a:xfrm>
            <a:custGeom>
              <a:avLst/>
              <a:gdLst/>
              <a:ahLst/>
              <a:cxnLst/>
              <a:rect l="l" t="t" r="r" b="b"/>
              <a:pathLst>
                <a:path w="1102" h="12787" extrusionOk="0">
                  <a:moveTo>
                    <a:pt x="972" y="0"/>
                  </a:moveTo>
                  <a:cubicBezTo>
                    <a:pt x="437" y="0"/>
                    <a:pt x="1" y="438"/>
                    <a:pt x="1" y="971"/>
                  </a:cubicBezTo>
                  <a:lnTo>
                    <a:pt x="1" y="12787"/>
                  </a:lnTo>
                  <a:cubicBezTo>
                    <a:pt x="227" y="12657"/>
                    <a:pt x="486" y="12593"/>
                    <a:pt x="778" y="12593"/>
                  </a:cubicBezTo>
                  <a:lnTo>
                    <a:pt x="1101" y="12593"/>
                  </a:lnTo>
                  <a:lnTo>
                    <a:pt x="1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0"/>
            <p:cNvSpPr/>
            <p:nvPr/>
          </p:nvSpPr>
          <p:spPr>
            <a:xfrm>
              <a:off x="6421188" y="3375900"/>
              <a:ext cx="38075" cy="31175"/>
            </a:xfrm>
            <a:custGeom>
              <a:avLst/>
              <a:gdLst/>
              <a:ahLst/>
              <a:cxnLst/>
              <a:rect l="l" t="t" r="r" b="b"/>
              <a:pathLst>
                <a:path w="1523" h="1247" extrusionOk="0">
                  <a:moveTo>
                    <a:pt x="1004" y="1"/>
                  </a:moveTo>
                  <a:cubicBezTo>
                    <a:pt x="503" y="243"/>
                    <a:pt x="130" y="696"/>
                    <a:pt x="1" y="1246"/>
                  </a:cubicBezTo>
                  <a:lnTo>
                    <a:pt x="794" y="1246"/>
                  </a:lnTo>
                  <a:cubicBezTo>
                    <a:pt x="1053" y="1246"/>
                    <a:pt x="1295" y="1181"/>
                    <a:pt x="1522" y="1084"/>
                  </a:cubicBezTo>
                  <a:cubicBezTo>
                    <a:pt x="1280" y="777"/>
                    <a:pt x="1101" y="405"/>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0"/>
            <p:cNvSpPr/>
            <p:nvPr/>
          </p:nvSpPr>
          <p:spPr>
            <a:xfrm>
              <a:off x="6494438" y="3375900"/>
              <a:ext cx="38450" cy="31175"/>
            </a:xfrm>
            <a:custGeom>
              <a:avLst/>
              <a:gdLst/>
              <a:ahLst/>
              <a:cxnLst/>
              <a:rect l="l" t="t" r="r" b="b"/>
              <a:pathLst>
                <a:path w="1538" h="1247" extrusionOk="0">
                  <a:moveTo>
                    <a:pt x="534" y="1"/>
                  </a:moveTo>
                  <a:cubicBezTo>
                    <a:pt x="437" y="405"/>
                    <a:pt x="260" y="777"/>
                    <a:pt x="1" y="1084"/>
                  </a:cubicBezTo>
                  <a:cubicBezTo>
                    <a:pt x="227" y="1181"/>
                    <a:pt x="470" y="1246"/>
                    <a:pt x="745" y="1246"/>
                  </a:cubicBezTo>
                  <a:lnTo>
                    <a:pt x="1538" y="1246"/>
                  </a:lnTo>
                  <a:cubicBezTo>
                    <a:pt x="1408" y="696"/>
                    <a:pt x="1037" y="243"/>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0"/>
            <p:cNvSpPr/>
            <p:nvPr/>
          </p:nvSpPr>
          <p:spPr>
            <a:xfrm>
              <a:off x="6352013" y="3252475"/>
              <a:ext cx="250100" cy="314825"/>
            </a:xfrm>
            <a:custGeom>
              <a:avLst/>
              <a:gdLst/>
              <a:ahLst/>
              <a:cxnLst/>
              <a:rect l="l" t="t" r="r" b="b"/>
              <a:pathLst>
                <a:path w="10004" h="12593" extrusionOk="0">
                  <a:moveTo>
                    <a:pt x="5018" y="1409"/>
                  </a:moveTo>
                  <a:lnTo>
                    <a:pt x="5325" y="1700"/>
                  </a:lnTo>
                  <a:cubicBezTo>
                    <a:pt x="5374" y="1748"/>
                    <a:pt x="6442" y="2769"/>
                    <a:pt x="6475" y="4079"/>
                  </a:cubicBezTo>
                  <a:cubicBezTo>
                    <a:pt x="7461" y="4500"/>
                    <a:pt x="8158" y="5471"/>
                    <a:pt x="8158" y="6621"/>
                  </a:cubicBezTo>
                  <a:lnTo>
                    <a:pt x="8158" y="7057"/>
                  </a:lnTo>
                  <a:lnTo>
                    <a:pt x="6442" y="7057"/>
                  </a:lnTo>
                  <a:cubicBezTo>
                    <a:pt x="5908" y="7057"/>
                    <a:pt x="5422" y="6912"/>
                    <a:pt x="5001" y="6653"/>
                  </a:cubicBezTo>
                  <a:cubicBezTo>
                    <a:pt x="4580" y="6912"/>
                    <a:pt x="4079" y="7057"/>
                    <a:pt x="3561" y="7057"/>
                  </a:cubicBezTo>
                  <a:lnTo>
                    <a:pt x="1829" y="7057"/>
                  </a:lnTo>
                  <a:lnTo>
                    <a:pt x="1829" y="6621"/>
                  </a:lnTo>
                  <a:cubicBezTo>
                    <a:pt x="1829" y="5455"/>
                    <a:pt x="2558" y="4467"/>
                    <a:pt x="3577" y="4063"/>
                  </a:cubicBezTo>
                  <a:cubicBezTo>
                    <a:pt x="3609" y="2752"/>
                    <a:pt x="4677" y="1748"/>
                    <a:pt x="4727" y="1700"/>
                  </a:cubicBezTo>
                  <a:lnTo>
                    <a:pt x="5018" y="1409"/>
                  </a:lnTo>
                  <a:close/>
                  <a:moveTo>
                    <a:pt x="8158" y="8401"/>
                  </a:moveTo>
                  <a:lnTo>
                    <a:pt x="8158" y="9275"/>
                  </a:lnTo>
                  <a:lnTo>
                    <a:pt x="1829" y="9275"/>
                  </a:lnTo>
                  <a:lnTo>
                    <a:pt x="1829" y="8401"/>
                  </a:lnTo>
                  <a:close/>
                  <a:moveTo>
                    <a:pt x="8158" y="10165"/>
                  </a:moveTo>
                  <a:lnTo>
                    <a:pt x="8158" y="11039"/>
                  </a:lnTo>
                  <a:lnTo>
                    <a:pt x="1829" y="11039"/>
                  </a:lnTo>
                  <a:lnTo>
                    <a:pt x="1829" y="10165"/>
                  </a:lnTo>
                  <a:close/>
                  <a:moveTo>
                    <a:pt x="0" y="0"/>
                  </a:moveTo>
                  <a:lnTo>
                    <a:pt x="0" y="12593"/>
                  </a:lnTo>
                  <a:lnTo>
                    <a:pt x="10003" y="12593"/>
                  </a:lnTo>
                  <a:lnTo>
                    <a:pt x="10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0"/>
            <p:cNvSpPr/>
            <p:nvPr/>
          </p:nvSpPr>
          <p:spPr>
            <a:xfrm>
              <a:off x="6463688" y="3319650"/>
              <a:ext cx="27550" cy="29950"/>
            </a:xfrm>
            <a:custGeom>
              <a:avLst/>
              <a:gdLst/>
              <a:ahLst/>
              <a:cxnLst/>
              <a:rect l="l" t="t" r="r" b="b"/>
              <a:pathLst>
                <a:path w="1102" h="1198" extrusionOk="0">
                  <a:moveTo>
                    <a:pt x="551" y="0"/>
                  </a:moveTo>
                  <a:cubicBezTo>
                    <a:pt x="340" y="276"/>
                    <a:pt x="81" y="712"/>
                    <a:pt x="1" y="1198"/>
                  </a:cubicBezTo>
                  <a:lnTo>
                    <a:pt x="1101" y="1198"/>
                  </a:lnTo>
                  <a:cubicBezTo>
                    <a:pt x="1037" y="712"/>
                    <a:pt x="761" y="276"/>
                    <a:pt x="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0"/>
            <p:cNvSpPr/>
            <p:nvPr/>
          </p:nvSpPr>
          <p:spPr>
            <a:xfrm>
              <a:off x="6467738" y="3371425"/>
              <a:ext cx="18650" cy="18650"/>
            </a:xfrm>
            <a:custGeom>
              <a:avLst/>
              <a:gdLst/>
              <a:ahLst/>
              <a:cxnLst/>
              <a:rect l="l" t="t" r="r" b="b"/>
              <a:pathLst>
                <a:path w="746" h="746" extrusionOk="0">
                  <a:moveTo>
                    <a:pt x="1" y="1"/>
                  </a:moveTo>
                  <a:cubicBezTo>
                    <a:pt x="65" y="277"/>
                    <a:pt x="195" y="536"/>
                    <a:pt x="372" y="745"/>
                  </a:cubicBezTo>
                  <a:cubicBezTo>
                    <a:pt x="551" y="536"/>
                    <a:pt x="680" y="277"/>
                    <a:pt x="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0"/>
            <p:cNvSpPr/>
            <p:nvPr/>
          </p:nvSpPr>
          <p:spPr>
            <a:xfrm>
              <a:off x="6302638" y="3588325"/>
              <a:ext cx="299475" cy="38875"/>
            </a:xfrm>
            <a:custGeom>
              <a:avLst/>
              <a:gdLst/>
              <a:ahLst/>
              <a:cxnLst/>
              <a:rect l="l" t="t" r="r" b="b"/>
              <a:pathLst>
                <a:path w="11979" h="1555" extrusionOk="0">
                  <a:moveTo>
                    <a:pt x="778" y="0"/>
                  </a:moveTo>
                  <a:cubicBezTo>
                    <a:pt x="340" y="0"/>
                    <a:pt x="1" y="341"/>
                    <a:pt x="1" y="777"/>
                  </a:cubicBezTo>
                  <a:cubicBezTo>
                    <a:pt x="1" y="1198"/>
                    <a:pt x="340" y="1554"/>
                    <a:pt x="778" y="1554"/>
                  </a:cubicBezTo>
                  <a:lnTo>
                    <a:pt x="11978" y="1554"/>
                  </a:lnTo>
                  <a:lnTo>
                    <a:pt x="1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70"/>
          <p:cNvGrpSpPr/>
          <p:nvPr/>
        </p:nvGrpSpPr>
        <p:grpSpPr>
          <a:xfrm>
            <a:off x="2505488" y="2695675"/>
            <a:ext cx="374725" cy="374725"/>
            <a:chOff x="2505488" y="2695675"/>
            <a:chExt cx="374725" cy="374725"/>
          </a:xfrm>
        </p:grpSpPr>
        <p:sp>
          <p:nvSpPr>
            <p:cNvPr id="1362" name="Google Shape;1362;p70"/>
            <p:cNvSpPr/>
            <p:nvPr/>
          </p:nvSpPr>
          <p:spPr>
            <a:xfrm>
              <a:off x="2752338" y="2870900"/>
              <a:ext cx="25100" cy="25125"/>
            </a:xfrm>
            <a:custGeom>
              <a:avLst/>
              <a:gdLst/>
              <a:ahLst/>
              <a:cxnLst/>
              <a:rect l="l" t="t" r="r" b="b"/>
              <a:pathLst>
                <a:path w="1004" h="1005" extrusionOk="0">
                  <a:moveTo>
                    <a:pt x="501" y="1"/>
                  </a:moveTo>
                  <a:cubicBezTo>
                    <a:pt x="227" y="1"/>
                    <a:pt x="0" y="227"/>
                    <a:pt x="0" y="502"/>
                  </a:cubicBezTo>
                  <a:cubicBezTo>
                    <a:pt x="0" y="778"/>
                    <a:pt x="227" y="1004"/>
                    <a:pt x="501" y="1004"/>
                  </a:cubicBezTo>
                  <a:cubicBezTo>
                    <a:pt x="777" y="1004"/>
                    <a:pt x="1004" y="778"/>
                    <a:pt x="1004" y="502"/>
                  </a:cubicBezTo>
                  <a:cubicBezTo>
                    <a:pt x="1004" y="227"/>
                    <a:pt x="777"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0"/>
            <p:cNvSpPr/>
            <p:nvPr/>
          </p:nvSpPr>
          <p:spPr>
            <a:xfrm>
              <a:off x="2505488" y="2695675"/>
              <a:ext cx="374725" cy="374725"/>
            </a:xfrm>
            <a:custGeom>
              <a:avLst/>
              <a:gdLst/>
              <a:ahLst/>
              <a:cxnLst/>
              <a:rect l="l" t="t" r="r" b="b"/>
              <a:pathLst>
                <a:path w="14989" h="14989" extrusionOk="0">
                  <a:moveTo>
                    <a:pt x="7494" y="1280"/>
                  </a:moveTo>
                  <a:cubicBezTo>
                    <a:pt x="10926" y="1280"/>
                    <a:pt x="13710" y="4064"/>
                    <a:pt x="13710" y="7495"/>
                  </a:cubicBezTo>
                  <a:cubicBezTo>
                    <a:pt x="13710" y="10927"/>
                    <a:pt x="10926" y="13711"/>
                    <a:pt x="7494" y="13711"/>
                  </a:cubicBezTo>
                  <a:cubicBezTo>
                    <a:pt x="4080" y="13711"/>
                    <a:pt x="1296" y="10927"/>
                    <a:pt x="1296" y="7495"/>
                  </a:cubicBezTo>
                  <a:cubicBezTo>
                    <a:pt x="1296" y="4064"/>
                    <a:pt x="4080" y="1280"/>
                    <a:pt x="7494" y="1280"/>
                  </a:cubicBezTo>
                  <a:close/>
                  <a:moveTo>
                    <a:pt x="7494" y="1"/>
                  </a:moveTo>
                  <a:cubicBezTo>
                    <a:pt x="5504" y="1"/>
                    <a:pt x="3610" y="778"/>
                    <a:pt x="2202" y="2202"/>
                  </a:cubicBezTo>
                  <a:cubicBezTo>
                    <a:pt x="793" y="3611"/>
                    <a:pt x="1" y="5488"/>
                    <a:pt x="1" y="7495"/>
                  </a:cubicBezTo>
                  <a:cubicBezTo>
                    <a:pt x="1" y="9502"/>
                    <a:pt x="793" y="11380"/>
                    <a:pt x="2202" y="12787"/>
                  </a:cubicBezTo>
                  <a:cubicBezTo>
                    <a:pt x="3610" y="14212"/>
                    <a:pt x="5504" y="14989"/>
                    <a:pt x="7494" y="14989"/>
                  </a:cubicBezTo>
                  <a:cubicBezTo>
                    <a:pt x="9501" y="14989"/>
                    <a:pt x="11379" y="14212"/>
                    <a:pt x="12788" y="12787"/>
                  </a:cubicBezTo>
                  <a:cubicBezTo>
                    <a:pt x="14212" y="11380"/>
                    <a:pt x="14989" y="9502"/>
                    <a:pt x="14989" y="7495"/>
                  </a:cubicBezTo>
                  <a:cubicBezTo>
                    <a:pt x="14989" y="5488"/>
                    <a:pt x="14212" y="3611"/>
                    <a:pt x="12788" y="2202"/>
                  </a:cubicBezTo>
                  <a:cubicBezTo>
                    <a:pt x="11379" y="778"/>
                    <a:pt x="9501" y="1"/>
                    <a:pt x="7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0"/>
            <p:cNvSpPr/>
            <p:nvPr/>
          </p:nvSpPr>
          <p:spPr>
            <a:xfrm>
              <a:off x="2559713" y="2822350"/>
              <a:ext cx="244825" cy="193825"/>
            </a:xfrm>
            <a:custGeom>
              <a:avLst/>
              <a:gdLst/>
              <a:ahLst/>
              <a:cxnLst/>
              <a:rect l="l" t="t" r="r" b="b"/>
              <a:pathLst>
                <a:path w="9793" h="7753" extrusionOk="0">
                  <a:moveTo>
                    <a:pt x="2444" y="1069"/>
                  </a:moveTo>
                  <a:cubicBezTo>
                    <a:pt x="3206" y="1069"/>
                    <a:pt x="3836" y="1684"/>
                    <a:pt x="3836" y="2444"/>
                  </a:cubicBezTo>
                  <a:cubicBezTo>
                    <a:pt x="3836" y="3205"/>
                    <a:pt x="3206" y="3820"/>
                    <a:pt x="2444" y="3820"/>
                  </a:cubicBezTo>
                  <a:cubicBezTo>
                    <a:pt x="1684" y="3820"/>
                    <a:pt x="1069" y="3205"/>
                    <a:pt x="1069" y="2444"/>
                  </a:cubicBezTo>
                  <a:cubicBezTo>
                    <a:pt x="1069" y="1684"/>
                    <a:pt x="1684" y="1069"/>
                    <a:pt x="2444" y="1069"/>
                  </a:cubicBezTo>
                  <a:close/>
                  <a:moveTo>
                    <a:pt x="2412" y="1"/>
                  </a:moveTo>
                  <a:cubicBezTo>
                    <a:pt x="1085" y="1"/>
                    <a:pt x="1" y="1084"/>
                    <a:pt x="1" y="2428"/>
                  </a:cubicBezTo>
                  <a:cubicBezTo>
                    <a:pt x="1" y="5374"/>
                    <a:pt x="2396" y="7753"/>
                    <a:pt x="5325" y="7753"/>
                  </a:cubicBezTo>
                  <a:cubicBezTo>
                    <a:pt x="7203" y="7753"/>
                    <a:pt x="8838" y="6799"/>
                    <a:pt x="9792" y="5342"/>
                  </a:cubicBezTo>
                  <a:lnTo>
                    <a:pt x="9792" y="5342"/>
                  </a:lnTo>
                  <a:cubicBezTo>
                    <a:pt x="9324" y="5584"/>
                    <a:pt x="8806" y="5730"/>
                    <a:pt x="8239" y="5730"/>
                  </a:cubicBezTo>
                  <a:lnTo>
                    <a:pt x="8174" y="5730"/>
                  </a:lnTo>
                  <a:cubicBezTo>
                    <a:pt x="6361" y="5730"/>
                    <a:pt x="4872" y="4241"/>
                    <a:pt x="4872" y="2428"/>
                  </a:cubicBezTo>
                  <a:cubicBezTo>
                    <a:pt x="4872" y="1084"/>
                    <a:pt x="3788" y="1"/>
                    <a:pt x="2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0"/>
            <p:cNvSpPr/>
            <p:nvPr/>
          </p:nvSpPr>
          <p:spPr>
            <a:xfrm>
              <a:off x="2581163" y="2749900"/>
              <a:ext cx="245225" cy="193875"/>
            </a:xfrm>
            <a:custGeom>
              <a:avLst/>
              <a:gdLst/>
              <a:ahLst/>
              <a:cxnLst/>
              <a:rect l="l" t="t" r="r" b="b"/>
              <a:pathLst>
                <a:path w="9809" h="7755" extrusionOk="0">
                  <a:moveTo>
                    <a:pt x="7348" y="3967"/>
                  </a:moveTo>
                  <a:cubicBezTo>
                    <a:pt x="8110" y="3967"/>
                    <a:pt x="8725" y="4582"/>
                    <a:pt x="8725" y="5342"/>
                  </a:cubicBezTo>
                  <a:cubicBezTo>
                    <a:pt x="8725" y="6103"/>
                    <a:pt x="8110" y="6718"/>
                    <a:pt x="7348" y="6718"/>
                  </a:cubicBezTo>
                  <a:cubicBezTo>
                    <a:pt x="6588" y="6718"/>
                    <a:pt x="5973" y="6103"/>
                    <a:pt x="5973" y="5342"/>
                  </a:cubicBezTo>
                  <a:cubicBezTo>
                    <a:pt x="5973" y="4582"/>
                    <a:pt x="6588" y="3967"/>
                    <a:pt x="7348" y="3967"/>
                  </a:cubicBezTo>
                  <a:close/>
                  <a:moveTo>
                    <a:pt x="4467" y="1"/>
                  </a:moveTo>
                  <a:cubicBezTo>
                    <a:pt x="2607" y="1"/>
                    <a:pt x="956" y="956"/>
                    <a:pt x="0" y="2413"/>
                  </a:cubicBezTo>
                  <a:cubicBezTo>
                    <a:pt x="470" y="2170"/>
                    <a:pt x="1004" y="2025"/>
                    <a:pt x="1554" y="2025"/>
                  </a:cubicBezTo>
                  <a:lnTo>
                    <a:pt x="1586" y="2025"/>
                  </a:lnTo>
                  <a:cubicBezTo>
                    <a:pt x="3416" y="2025"/>
                    <a:pt x="4888" y="3514"/>
                    <a:pt x="4888" y="5326"/>
                  </a:cubicBezTo>
                  <a:cubicBezTo>
                    <a:pt x="4888" y="6669"/>
                    <a:pt x="5989" y="7754"/>
                    <a:pt x="7316" y="7754"/>
                  </a:cubicBezTo>
                  <a:lnTo>
                    <a:pt x="7381" y="7754"/>
                  </a:lnTo>
                  <a:cubicBezTo>
                    <a:pt x="8708" y="7754"/>
                    <a:pt x="9793" y="6669"/>
                    <a:pt x="9793" y="5326"/>
                  </a:cubicBezTo>
                  <a:lnTo>
                    <a:pt x="9809" y="5326"/>
                  </a:lnTo>
                  <a:cubicBezTo>
                    <a:pt x="9793" y="2381"/>
                    <a:pt x="7413" y="1"/>
                    <a:pt x="4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0"/>
            <p:cNvSpPr/>
            <p:nvPr/>
          </p:nvSpPr>
          <p:spPr>
            <a:xfrm>
              <a:off x="2608663" y="2870900"/>
              <a:ext cx="24725" cy="25125"/>
            </a:xfrm>
            <a:custGeom>
              <a:avLst/>
              <a:gdLst/>
              <a:ahLst/>
              <a:cxnLst/>
              <a:rect l="l" t="t" r="r" b="b"/>
              <a:pathLst>
                <a:path w="989" h="1005" extrusionOk="0">
                  <a:moveTo>
                    <a:pt x="486" y="1"/>
                  </a:moveTo>
                  <a:cubicBezTo>
                    <a:pt x="212" y="1"/>
                    <a:pt x="1" y="227"/>
                    <a:pt x="1" y="502"/>
                  </a:cubicBezTo>
                  <a:cubicBezTo>
                    <a:pt x="1" y="778"/>
                    <a:pt x="212" y="1004"/>
                    <a:pt x="486" y="1004"/>
                  </a:cubicBezTo>
                  <a:cubicBezTo>
                    <a:pt x="762" y="1004"/>
                    <a:pt x="989" y="778"/>
                    <a:pt x="989" y="502"/>
                  </a:cubicBezTo>
                  <a:cubicBezTo>
                    <a:pt x="989" y="227"/>
                    <a:pt x="762"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70"/>
          <p:cNvGrpSpPr/>
          <p:nvPr/>
        </p:nvGrpSpPr>
        <p:grpSpPr>
          <a:xfrm>
            <a:off x="2504688" y="3773650"/>
            <a:ext cx="374725" cy="374325"/>
            <a:chOff x="2504688" y="3773650"/>
            <a:chExt cx="374725" cy="374325"/>
          </a:xfrm>
        </p:grpSpPr>
        <p:sp>
          <p:nvSpPr>
            <p:cNvPr id="1368" name="Google Shape;1368;p70"/>
            <p:cNvSpPr/>
            <p:nvPr/>
          </p:nvSpPr>
          <p:spPr>
            <a:xfrm>
              <a:off x="2504688" y="3773650"/>
              <a:ext cx="134375" cy="139625"/>
            </a:xfrm>
            <a:custGeom>
              <a:avLst/>
              <a:gdLst/>
              <a:ahLst/>
              <a:cxnLst/>
              <a:rect l="l" t="t" r="r" b="b"/>
              <a:pathLst>
                <a:path w="5375" h="5585" extrusionOk="0">
                  <a:moveTo>
                    <a:pt x="2250" y="0"/>
                  </a:moveTo>
                  <a:lnTo>
                    <a:pt x="2250" y="697"/>
                  </a:lnTo>
                  <a:lnTo>
                    <a:pt x="1522" y="697"/>
                  </a:lnTo>
                  <a:lnTo>
                    <a:pt x="1522" y="1571"/>
                  </a:lnTo>
                  <a:lnTo>
                    <a:pt x="2250" y="1571"/>
                  </a:lnTo>
                  <a:lnTo>
                    <a:pt x="2250" y="2736"/>
                  </a:lnTo>
                  <a:lnTo>
                    <a:pt x="1" y="4338"/>
                  </a:lnTo>
                  <a:lnTo>
                    <a:pt x="1" y="5585"/>
                  </a:lnTo>
                  <a:lnTo>
                    <a:pt x="2703" y="3691"/>
                  </a:lnTo>
                  <a:lnTo>
                    <a:pt x="5374" y="5568"/>
                  </a:lnTo>
                  <a:lnTo>
                    <a:pt x="5374" y="4338"/>
                  </a:lnTo>
                  <a:lnTo>
                    <a:pt x="3124" y="2736"/>
                  </a:lnTo>
                  <a:lnTo>
                    <a:pt x="3124" y="1571"/>
                  </a:lnTo>
                  <a:lnTo>
                    <a:pt x="3918" y="1571"/>
                  </a:lnTo>
                  <a:lnTo>
                    <a:pt x="3918" y="697"/>
                  </a:lnTo>
                  <a:lnTo>
                    <a:pt x="3124" y="697"/>
                  </a:lnTo>
                  <a:lnTo>
                    <a:pt x="3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70"/>
            <p:cNvGrpSpPr/>
            <p:nvPr/>
          </p:nvGrpSpPr>
          <p:grpSpPr>
            <a:xfrm>
              <a:off x="2504688" y="3892600"/>
              <a:ext cx="374725" cy="255375"/>
              <a:chOff x="2504688" y="3892600"/>
              <a:chExt cx="374725" cy="255375"/>
            </a:xfrm>
          </p:grpSpPr>
          <p:sp>
            <p:nvSpPr>
              <p:cNvPr id="1370" name="Google Shape;1370;p70"/>
              <p:cNvSpPr/>
              <p:nvPr/>
            </p:nvSpPr>
            <p:spPr>
              <a:xfrm>
                <a:off x="2504688" y="3892600"/>
                <a:ext cx="134375" cy="255375"/>
              </a:xfrm>
              <a:custGeom>
                <a:avLst/>
                <a:gdLst/>
                <a:ahLst/>
                <a:cxnLst/>
                <a:rect l="l" t="t" r="r" b="b"/>
                <a:pathLst>
                  <a:path w="5375" h="10215" extrusionOk="0">
                    <a:moveTo>
                      <a:pt x="2671" y="1717"/>
                    </a:moveTo>
                    <a:lnTo>
                      <a:pt x="4047" y="2672"/>
                    </a:lnTo>
                    <a:lnTo>
                      <a:pt x="4047" y="5100"/>
                    </a:lnTo>
                    <a:lnTo>
                      <a:pt x="1343" y="5100"/>
                    </a:lnTo>
                    <a:lnTo>
                      <a:pt x="1343" y="2672"/>
                    </a:lnTo>
                    <a:lnTo>
                      <a:pt x="2671" y="1717"/>
                    </a:lnTo>
                    <a:close/>
                    <a:moveTo>
                      <a:pt x="2703" y="1"/>
                    </a:moveTo>
                    <a:lnTo>
                      <a:pt x="1" y="1895"/>
                    </a:lnTo>
                    <a:lnTo>
                      <a:pt x="1" y="10215"/>
                    </a:lnTo>
                    <a:lnTo>
                      <a:pt x="1343" y="10215"/>
                    </a:lnTo>
                    <a:lnTo>
                      <a:pt x="1343" y="7025"/>
                    </a:lnTo>
                    <a:lnTo>
                      <a:pt x="2671" y="6054"/>
                    </a:lnTo>
                    <a:lnTo>
                      <a:pt x="4047" y="7010"/>
                    </a:lnTo>
                    <a:lnTo>
                      <a:pt x="4047" y="10215"/>
                    </a:lnTo>
                    <a:lnTo>
                      <a:pt x="5374" y="10215"/>
                    </a:lnTo>
                    <a:lnTo>
                      <a:pt x="5374" y="1895"/>
                    </a:lnTo>
                    <a:lnTo>
                      <a:pt x="2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0"/>
              <p:cNvSpPr/>
              <p:nvPr/>
            </p:nvSpPr>
            <p:spPr>
              <a:xfrm>
                <a:off x="2560113" y="3962200"/>
                <a:ext cx="23900" cy="36050"/>
              </a:xfrm>
              <a:custGeom>
                <a:avLst/>
                <a:gdLst/>
                <a:ahLst/>
                <a:cxnLst/>
                <a:rect l="l" t="t" r="r" b="b"/>
                <a:pathLst>
                  <a:path w="956" h="1442" extrusionOk="0">
                    <a:moveTo>
                      <a:pt x="470" y="1"/>
                    </a:moveTo>
                    <a:lnTo>
                      <a:pt x="0" y="341"/>
                    </a:lnTo>
                    <a:lnTo>
                      <a:pt x="0" y="1442"/>
                    </a:lnTo>
                    <a:lnTo>
                      <a:pt x="956" y="1442"/>
                    </a:lnTo>
                    <a:lnTo>
                      <a:pt x="956" y="341"/>
                    </a:lnTo>
                    <a:lnTo>
                      <a:pt x="4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0"/>
              <p:cNvSpPr/>
              <p:nvPr/>
            </p:nvSpPr>
            <p:spPr>
              <a:xfrm>
                <a:off x="2661263" y="3930250"/>
                <a:ext cx="218150" cy="69625"/>
              </a:xfrm>
              <a:custGeom>
                <a:avLst/>
                <a:gdLst/>
                <a:ahLst/>
                <a:cxnLst/>
                <a:rect l="l" t="t" r="r" b="b"/>
                <a:pathLst>
                  <a:path w="8726" h="2785" extrusionOk="0">
                    <a:moveTo>
                      <a:pt x="1" y="1"/>
                    </a:moveTo>
                    <a:lnTo>
                      <a:pt x="1" y="1069"/>
                    </a:lnTo>
                    <a:lnTo>
                      <a:pt x="8725" y="2785"/>
                    </a:lnTo>
                    <a:lnTo>
                      <a:pt x="8725" y="176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0"/>
              <p:cNvSpPr/>
              <p:nvPr/>
            </p:nvSpPr>
            <p:spPr>
              <a:xfrm>
                <a:off x="2560113" y="4071075"/>
                <a:ext cx="23900" cy="76900"/>
              </a:xfrm>
              <a:custGeom>
                <a:avLst/>
                <a:gdLst/>
                <a:ahLst/>
                <a:cxnLst/>
                <a:rect l="l" t="t" r="r" b="b"/>
                <a:pathLst>
                  <a:path w="956" h="3076" extrusionOk="0">
                    <a:moveTo>
                      <a:pt x="470" y="0"/>
                    </a:moveTo>
                    <a:lnTo>
                      <a:pt x="0" y="324"/>
                    </a:lnTo>
                    <a:lnTo>
                      <a:pt x="0" y="3076"/>
                    </a:lnTo>
                    <a:lnTo>
                      <a:pt x="956" y="3076"/>
                    </a:lnTo>
                    <a:lnTo>
                      <a:pt x="956" y="34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0"/>
              <p:cNvSpPr/>
              <p:nvPr/>
            </p:nvSpPr>
            <p:spPr>
              <a:xfrm>
                <a:off x="2710238" y="4063800"/>
                <a:ext cx="23900" cy="34400"/>
              </a:xfrm>
              <a:custGeom>
                <a:avLst/>
                <a:gdLst/>
                <a:ahLst/>
                <a:cxnLst/>
                <a:rect l="l" t="t" r="r" b="b"/>
                <a:pathLst>
                  <a:path w="956" h="1376" extrusionOk="0">
                    <a:moveTo>
                      <a:pt x="470" y="0"/>
                    </a:moveTo>
                    <a:lnTo>
                      <a:pt x="1" y="339"/>
                    </a:lnTo>
                    <a:lnTo>
                      <a:pt x="1" y="1375"/>
                    </a:lnTo>
                    <a:lnTo>
                      <a:pt x="955" y="1375"/>
                    </a:lnTo>
                    <a:lnTo>
                      <a:pt x="955" y="339"/>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0"/>
              <p:cNvSpPr/>
              <p:nvPr/>
            </p:nvSpPr>
            <p:spPr>
              <a:xfrm>
                <a:off x="2661263" y="3979625"/>
                <a:ext cx="218150" cy="168350"/>
              </a:xfrm>
              <a:custGeom>
                <a:avLst/>
                <a:gdLst/>
                <a:ahLst/>
                <a:cxnLst/>
                <a:rect l="l" t="t" r="r" b="b"/>
                <a:pathLst>
                  <a:path w="8726" h="6734" extrusionOk="0">
                    <a:moveTo>
                      <a:pt x="2429" y="2299"/>
                    </a:moveTo>
                    <a:lnTo>
                      <a:pt x="3805" y="3253"/>
                    </a:lnTo>
                    <a:lnTo>
                      <a:pt x="3805" y="5633"/>
                    </a:lnTo>
                    <a:lnTo>
                      <a:pt x="1086" y="5633"/>
                    </a:lnTo>
                    <a:lnTo>
                      <a:pt x="1086" y="3253"/>
                    </a:lnTo>
                    <a:lnTo>
                      <a:pt x="2429" y="2299"/>
                    </a:lnTo>
                    <a:close/>
                    <a:moveTo>
                      <a:pt x="6248" y="2299"/>
                    </a:moveTo>
                    <a:lnTo>
                      <a:pt x="7608" y="3253"/>
                    </a:lnTo>
                    <a:lnTo>
                      <a:pt x="7608" y="5633"/>
                    </a:lnTo>
                    <a:lnTo>
                      <a:pt x="4906" y="5633"/>
                    </a:lnTo>
                    <a:lnTo>
                      <a:pt x="4906" y="3253"/>
                    </a:lnTo>
                    <a:lnTo>
                      <a:pt x="6248" y="2299"/>
                    </a:lnTo>
                    <a:close/>
                    <a:moveTo>
                      <a:pt x="1" y="0"/>
                    </a:moveTo>
                    <a:lnTo>
                      <a:pt x="1" y="6734"/>
                    </a:lnTo>
                    <a:lnTo>
                      <a:pt x="8725" y="6734"/>
                    </a:lnTo>
                    <a:lnTo>
                      <a:pt x="8725" y="169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0"/>
              <p:cNvSpPr/>
              <p:nvPr/>
            </p:nvSpPr>
            <p:spPr>
              <a:xfrm>
                <a:off x="2805738" y="4063800"/>
                <a:ext cx="23875" cy="34400"/>
              </a:xfrm>
              <a:custGeom>
                <a:avLst/>
                <a:gdLst/>
                <a:ahLst/>
                <a:cxnLst/>
                <a:rect l="l" t="t" r="r" b="b"/>
                <a:pathLst>
                  <a:path w="955" h="1376" extrusionOk="0">
                    <a:moveTo>
                      <a:pt x="469" y="0"/>
                    </a:moveTo>
                    <a:lnTo>
                      <a:pt x="1" y="339"/>
                    </a:lnTo>
                    <a:lnTo>
                      <a:pt x="1" y="1375"/>
                    </a:lnTo>
                    <a:lnTo>
                      <a:pt x="955" y="1375"/>
                    </a:lnTo>
                    <a:lnTo>
                      <a:pt x="955" y="339"/>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7" name="Google Shape;1377;p70"/>
          <p:cNvGrpSpPr/>
          <p:nvPr/>
        </p:nvGrpSpPr>
        <p:grpSpPr>
          <a:xfrm>
            <a:off x="1753688" y="2695675"/>
            <a:ext cx="374700" cy="374725"/>
            <a:chOff x="1753688" y="2695675"/>
            <a:chExt cx="374700" cy="374725"/>
          </a:xfrm>
        </p:grpSpPr>
        <p:sp>
          <p:nvSpPr>
            <p:cNvPr id="1378" name="Google Shape;1378;p70"/>
            <p:cNvSpPr/>
            <p:nvPr/>
          </p:nvSpPr>
          <p:spPr>
            <a:xfrm>
              <a:off x="1924013" y="2772975"/>
              <a:ext cx="34025" cy="51400"/>
            </a:xfrm>
            <a:custGeom>
              <a:avLst/>
              <a:gdLst/>
              <a:ahLst/>
              <a:cxnLst/>
              <a:rect l="l" t="t" r="r" b="b"/>
              <a:pathLst>
                <a:path w="1361" h="2056" extrusionOk="0">
                  <a:moveTo>
                    <a:pt x="697" y="1"/>
                  </a:moveTo>
                  <a:lnTo>
                    <a:pt x="1" y="2056"/>
                  </a:lnTo>
                  <a:lnTo>
                    <a:pt x="1360" y="2056"/>
                  </a:lnTo>
                  <a:lnTo>
                    <a:pt x="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0"/>
            <p:cNvSpPr/>
            <p:nvPr/>
          </p:nvSpPr>
          <p:spPr>
            <a:xfrm>
              <a:off x="1836213" y="2846200"/>
              <a:ext cx="57500" cy="33625"/>
            </a:xfrm>
            <a:custGeom>
              <a:avLst/>
              <a:gdLst/>
              <a:ahLst/>
              <a:cxnLst/>
              <a:rect l="l" t="t" r="r" b="b"/>
              <a:pathLst>
                <a:path w="2300" h="1345" extrusionOk="0">
                  <a:moveTo>
                    <a:pt x="1" y="1"/>
                  </a:moveTo>
                  <a:lnTo>
                    <a:pt x="1846" y="1345"/>
                  </a:lnTo>
                  <a:lnTo>
                    <a:pt x="2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0"/>
            <p:cNvSpPr/>
            <p:nvPr/>
          </p:nvSpPr>
          <p:spPr>
            <a:xfrm>
              <a:off x="1900963" y="2846200"/>
              <a:ext cx="78925" cy="75300"/>
            </a:xfrm>
            <a:custGeom>
              <a:avLst/>
              <a:gdLst/>
              <a:ahLst/>
              <a:cxnLst/>
              <a:rect l="l" t="t" r="r" b="b"/>
              <a:pathLst>
                <a:path w="3157" h="3012" extrusionOk="0">
                  <a:moveTo>
                    <a:pt x="631" y="1"/>
                  </a:moveTo>
                  <a:lnTo>
                    <a:pt x="1" y="1895"/>
                  </a:lnTo>
                  <a:lnTo>
                    <a:pt x="1522" y="3011"/>
                  </a:lnTo>
                  <a:lnTo>
                    <a:pt x="3156" y="1831"/>
                  </a:lnTo>
                  <a:lnTo>
                    <a:pt x="25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0"/>
            <p:cNvSpPr/>
            <p:nvPr/>
          </p:nvSpPr>
          <p:spPr>
            <a:xfrm>
              <a:off x="1875888" y="2915425"/>
              <a:ext cx="44525" cy="51825"/>
            </a:xfrm>
            <a:custGeom>
              <a:avLst/>
              <a:gdLst/>
              <a:ahLst/>
              <a:cxnLst/>
              <a:rect l="l" t="t" r="r" b="b"/>
              <a:pathLst>
                <a:path w="1781" h="2073" extrusionOk="0">
                  <a:moveTo>
                    <a:pt x="695" y="0"/>
                  </a:moveTo>
                  <a:lnTo>
                    <a:pt x="0" y="2072"/>
                  </a:lnTo>
                  <a:lnTo>
                    <a:pt x="1781" y="793"/>
                  </a:lnTo>
                  <a:lnTo>
                    <a:pt x="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0"/>
            <p:cNvSpPr/>
            <p:nvPr/>
          </p:nvSpPr>
          <p:spPr>
            <a:xfrm>
              <a:off x="1957613" y="2914200"/>
              <a:ext cx="47350" cy="55475"/>
            </a:xfrm>
            <a:custGeom>
              <a:avLst/>
              <a:gdLst/>
              <a:ahLst/>
              <a:cxnLst/>
              <a:rect l="l" t="t" r="r" b="b"/>
              <a:pathLst>
                <a:path w="1894" h="2219" extrusionOk="0">
                  <a:moveTo>
                    <a:pt x="1166" y="0"/>
                  </a:moveTo>
                  <a:lnTo>
                    <a:pt x="1" y="842"/>
                  </a:lnTo>
                  <a:lnTo>
                    <a:pt x="1894" y="2218"/>
                  </a:lnTo>
                  <a:lnTo>
                    <a:pt x="1894" y="2218"/>
                  </a:lnTo>
                  <a:lnTo>
                    <a:pt x="1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0"/>
            <p:cNvSpPr/>
            <p:nvPr/>
          </p:nvSpPr>
          <p:spPr>
            <a:xfrm>
              <a:off x="1987938" y="2846200"/>
              <a:ext cx="55075" cy="32400"/>
            </a:xfrm>
            <a:custGeom>
              <a:avLst/>
              <a:gdLst/>
              <a:ahLst/>
              <a:cxnLst/>
              <a:rect l="l" t="t" r="r" b="b"/>
              <a:pathLst>
                <a:path w="2203" h="1296" extrusionOk="0">
                  <a:moveTo>
                    <a:pt x="1" y="1"/>
                  </a:moveTo>
                  <a:lnTo>
                    <a:pt x="422" y="1296"/>
                  </a:lnTo>
                  <a:lnTo>
                    <a:pt x="22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0"/>
            <p:cNvSpPr/>
            <p:nvPr/>
          </p:nvSpPr>
          <p:spPr>
            <a:xfrm>
              <a:off x="1957188" y="2751125"/>
              <a:ext cx="103225" cy="73250"/>
            </a:xfrm>
            <a:custGeom>
              <a:avLst/>
              <a:gdLst/>
              <a:ahLst/>
              <a:cxnLst/>
              <a:rect l="l" t="t" r="r" b="b"/>
              <a:pathLst>
                <a:path w="4129" h="2930" extrusionOk="0">
                  <a:moveTo>
                    <a:pt x="1" y="1"/>
                  </a:moveTo>
                  <a:lnTo>
                    <a:pt x="956" y="2930"/>
                  </a:lnTo>
                  <a:lnTo>
                    <a:pt x="4129" y="2930"/>
                  </a:lnTo>
                  <a:cubicBezTo>
                    <a:pt x="3352" y="1361"/>
                    <a:pt x="1814" y="21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0"/>
            <p:cNvSpPr/>
            <p:nvPr/>
          </p:nvSpPr>
          <p:spPr>
            <a:xfrm>
              <a:off x="2005763" y="2853500"/>
              <a:ext cx="68425" cy="127075"/>
            </a:xfrm>
            <a:custGeom>
              <a:avLst/>
              <a:gdLst/>
              <a:ahLst/>
              <a:cxnLst/>
              <a:rect l="l" t="t" r="r" b="b"/>
              <a:pathLst>
                <a:path w="2737" h="5083" extrusionOk="0">
                  <a:moveTo>
                    <a:pt x="2607" y="0"/>
                  </a:moveTo>
                  <a:lnTo>
                    <a:pt x="0" y="1878"/>
                  </a:lnTo>
                  <a:lnTo>
                    <a:pt x="1020" y="5083"/>
                  </a:lnTo>
                  <a:cubicBezTo>
                    <a:pt x="2072" y="4111"/>
                    <a:pt x="2736" y="2719"/>
                    <a:pt x="2736" y="1182"/>
                  </a:cubicBezTo>
                  <a:cubicBezTo>
                    <a:pt x="2736" y="777"/>
                    <a:pt x="2687" y="373"/>
                    <a:pt x="2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0"/>
            <p:cNvSpPr/>
            <p:nvPr/>
          </p:nvSpPr>
          <p:spPr>
            <a:xfrm>
              <a:off x="1753688" y="2695675"/>
              <a:ext cx="374700" cy="374725"/>
            </a:xfrm>
            <a:custGeom>
              <a:avLst/>
              <a:gdLst/>
              <a:ahLst/>
              <a:cxnLst/>
              <a:rect l="l" t="t" r="r" b="b"/>
              <a:pathLst>
                <a:path w="14988" h="14989" extrusionOk="0">
                  <a:moveTo>
                    <a:pt x="7493" y="1296"/>
                  </a:moveTo>
                  <a:cubicBezTo>
                    <a:pt x="10909" y="1296"/>
                    <a:pt x="13693" y="4080"/>
                    <a:pt x="13693" y="7495"/>
                  </a:cubicBezTo>
                  <a:cubicBezTo>
                    <a:pt x="13693" y="10910"/>
                    <a:pt x="10909" y="13694"/>
                    <a:pt x="7493" y="13694"/>
                  </a:cubicBezTo>
                  <a:cubicBezTo>
                    <a:pt x="4079" y="13694"/>
                    <a:pt x="1295" y="10910"/>
                    <a:pt x="1295" y="7495"/>
                  </a:cubicBezTo>
                  <a:cubicBezTo>
                    <a:pt x="1295" y="4080"/>
                    <a:pt x="4079" y="1296"/>
                    <a:pt x="7493" y="1296"/>
                  </a:cubicBezTo>
                  <a:close/>
                  <a:moveTo>
                    <a:pt x="7493" y="1"/>
                  </a:moveTo>
                  <a:cubicBezTo>
                    <a:pt x="5486" y="1"/>
                    <a:pt x="3609" y="778"/>
                    <a:pt x="2201" y="2202"/>
                  </a:cubicBezTo>
                  <a:cubicBezTo>
                    <a:pt x="777" y="3611"/>
                    <a:pt x="0" y="5488"/>
                    <a:pt x="0" y="7495"/>
                  </a:cubicBezTo>
                  <a:cubicBezTo>
                    <a:pt x="0" y="9502"/>
                    <a:pt x="777" y="11380"/>
                    <a:pt x="2201" y="12787"/>
                  </a:cubicBezTo>
                  <a:cubicBezTo>
                    <a:pt x="3609" y="14212"/>
                    <a:pt x="5486" y="14989"/>
                    <a:pt x="7493" y="14989"/>
                  </a:cubicBezTo>
                  <a:cubicBezTo>
                    <a:pt x="9500" y="14989"/>
                    <a:pt x="11378" y="14212"/>
                    <a:pt x="12787" y="12787"/>
                  </a:cubicBezTo>
                  <a:cubicBezTo>
                    <a:pt x="14211" y="11380"/>
                    <a:pt x="14988" y="9502"/>
                    <a:pt x="14988" y="7495"/>
                  </a:cubicBezTo>
                  <a:cubicBezTo>
                    <a:pt x="14988" y="5488"/>
                    <a:pt x="14211" y="3611"/>
                    <a:pt x="12787" y="2202"/>
                  </a:cubicBezTo>
                  <a:cubicBezTo>
                    <a:pt x="11378" y="778"/>
                    <a:pt x="9500" y="1"/>
                    <a:pt x="7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0"/>
            <p:cNvSpPr/>
            <p:nvPr/>
          </p:nvSpPr>
          <p:spPr>
            <a:xfrm>
              <a:off x="1807888" y="2855100"/>
              <a:ext cx="67200" cy="123850"/>
            </a:xfrm>
            <a:custGeom>
              <a:avLst/>
              <a:gdLst/>
              <a:ahLst/>
              <a:cxnLst/>
              <a:rect l="l" t="t" r="r" b="b"/>
              <a:pathLst>
                <a:path w="2688" h="4954" extrusionOk="0">
                  <a:moveTo>
                    <a:pt x="130" y="1"/>
                  </a:moveTo>
                  <a:cubicBezTo>
                    <a:pt x="49" y="357"/>
                    <a:pt x="1" y="730"/>
                    <a:pt x="1" y="1118"/>
                  </a:cubicBezTo>
                  <a:cubicBezTo>
                    <a:pt x="1" y="2623"/>
                    <a:pt x="632" y="3983"/>
                    <a:pt x="1635" y="4954"/>
                  </a:cubicBezTo>
                  <a:lnTo>
                    <a:pt x="2688" y="1863"/>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0"/>
            <p:cNvSpPr/>
            <p:nvPr/>
          </p:nvSpPr>
          <p:spPr>
            <a:xfrm>
              <a:off x="1872638" y="2948600"/>
              <a:ext cx="134375" cy="67575"/>
            </a:xfrm>
            <a:custGeom>
              <a:avLst/>
              <a:gdLst/>
              <a:ahLst/>
              <a:cxnLst/>
              <a:rect l="l" t="t" r="r" b="b"/>
              <a:pathLst>
                <a:path w="5375" h="2703" extrusionOk="0">
                  <a:moveTo>
                    <a:pt x="2655" y="1"/>
                  </a:moveTo>
                  <a:lnTo>
                    <a:pt x="1" y="1943"/>
                  </a:lnTo>
                  <a:cubicBezTo>
                    <a:pt x="793" y="2428"/>
                    <a:pt x="1732" y="2703"/>
                    <a:pt x="2735" y="2703"/>
                  </a:cubicBezTo>
                  <a:cubicBezTo>
                    <a:pt x="3691" y="2703"/>
                    <a:pt x="4597" y="2444"/>
                    <a:pt x="5374" y="1991"/>
                  </a:cubicBezTo>
                  <a:lnTo>
                    <a:pt x="2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0"/>
            <p:cNvSpPr/>
            <p:nvPr/>
          </p:nvSpPr>
          <p:spPr>
            <a:xfrm>
              <a:off x="1821663" y="2750725"/>
              <a:ext cx="104000" cy="73650"/>
            </a:xfrm>
            <a:custGeom>
              <a:avLst/>
              <a:gdLst/>
              <a:ahLst/>
              <a:cxnLst/>
              <a:rect l="l" t="t" r="r" b="b"/>
              <a:pathLst>
                <a:path w="4160" h="2946" extrusionOk="0">
                  <a:moveTo>
                    <a:pt x="4159" y="0"/>
                  </a:moveTo>
                  <a:lnTo>
                    <a:pt x="4159" y="0"/>
                  </a:lnTo>
                  <a:cubicBezTo>
                    <a:pt x="2331" y="227"/>
                    <a:pt x="777" y="1360"/>
                    <a:pt x="0" y="2946"/>
                  </a:cubicBezTo>
                  <a:lnTo>
                    <a:pt x="3173" y="2946"/>
                  </a:lnTo>
                  <a:lnTo>
                    <a:pt x="4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70"/>
          <p:cNvGrpSpPr/>
          <p:nvPr/>
        </p:nvGrpSpPr>
        <p:grpSpPr>
          <a:xfrm>
            <a:off x="2543113" y="3252475"/>
            <a:ext cx="299450" cy="374725"/>
            <a:chOff x="2543113" y="3252475"/>
            <a:chExt cx="299450" cy="374725"/>
          </a:xfrm>
        </p:grpSpPr>
        <p:sp>
          <p:nvSpPr>
            <p:cNvPr id="1391" name="Google Shape;1391;p70"/>
            <p:cNvSpPr/>
            <p:nvPr/>
          </p:nvSpPr>
          <p:spPr>
            <a:xfrm>
              <a:off x="2543113" y="3252475"/>
              <a:ext cx="27550" cy="319675"/>
            </a:xfrm>
            <a:custGeom>
              <a:avLst/>
              <a:gdLst/>
              <a:ahLst/>
              <a:cxnLst/>
              <a:rect l="l" t="t" r="r" b="b"/>
              <a:pathLst>
                <a:path w="1102" h="12787" extrusionOk="0">
                  <a:moveTo>
                    <a:pt x="972" y="0"/>
                  </a:moveTo>
                  <a:cubicBezTo>
                    <a:pt x="438" y="0"/>
                    <a:pt x="1" y="438"/>
                    <a:pt x="1" y="971"/>
                  </a:cubicBezTo>
                  <a:lnTo>
                    <a:pt x="1" y="12787"/>
                  </a:lnTo>
                  <a:cubicBezTo>
                    <a:pt x="227" y="12657"/>
                    <a:pt x="486" y="12593"/>
                    <a:pt x="777" y="12593"/>
                  </a:cubicBezTo>
                  <a:lnTo>
                    <a:pt x="1101" y="12593"/>
                  </a:lnTo>
                  <a:lnTo>
                    <a:pt x="1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0"/>
            <p:cNvSpPr/>
            <p:nvPr/>
          </p:nvSpPr>
          <p:spPr>
            <a:xfrm>
              <a:off x="2696063" y="3394100"/>
              <a:ext cx="37250" cy="42900"/>
            </a:xfrm>
            <a:custGeom>
              <a:avLst/>
              <a:gdLst/>
              <a:ahLst/>
              <a:cxnLst/>
              <a:rect l="l" t="t" r="r" b="b"/>
              <a:pathLst>
                <a:path w="1490" h="1716" extrusionOk="0">
                  <a:moveTo>
                    <a:pt x="745" y="0"/>
                  </a:moveTo>
                  <a:lnTo>
                    <a:pt x="454" y="341"/>
                  </a:lnTo>
                  <a:lnTo>
                    <a:pt x="1" y="438"/>
                  </a:lnTo>
                  <a:lnTo>
                    <a:pt x="147" y="859"/>
                  </a:lnTo>
                  <a:lnTo>
                    <a:pt x="1" y="1295"/>
                  </a:lnTo>
                  <a:lnTo>
                    <a:pt x="454" y="1377"/>
                  </a:lnTo>
                  <a:lnTo>
                    <a:pt x="745" y="1716"/>
                  </a:lnTo>
                  <a:lnTo>
                    <a:pt x="1053" y="1377"/>
                  </a:lnTo>
                  <a:lnTo>
                    <a:pt x="1490" y="1295"/>
                  </a:lnTo>
                  <a:lnTo>
                    <a:pt x="1345" y="859"/>
                  </a:lnTo>
                  <a:lnTo>
                    <a:pt x="1490" y="438"/>
                  </a:lnTo>
                  <a:lnTo>
                    <a:pt x="1053" y="341"/>
                  </a:lnTo>
                  <a:lnTo>
                    <a:pt x="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0"/>
            <p:cNvSpPr/>
            <p:nvPr/>
          </p:nvSpPr>
          <p:spPr>
            <a:xfrm>
              <a:off x="2592488" y="3252475"/>
              <a:ext cx="250075" cy="314825"/>
            </a:xfrm>
            <a:custGeom>
              <a:avLst/>
              <a:gdLst/>
              <a:ahLst/>
              <a:cxnLst/>
              <a:rect l="l" t="t" r="r" b="b"/>
              <a:pathLst>
                <a:path w="10003" h="12593" extrusionOk="0">
                  <a:moveTo>
                    <a:pt x="7607" y="1392"/>
                  </a:moveTo>
                  <a:lnTo>
                    <a:pt x="7607" y="1830"/>
                  </a:lnTo>
                  <a:cubicBezTo>
                    <a:pt x="7607" y="2186"/>
                    <a:pt x="7899" y="2493"/>
                    <a:pt x="8272" y="2493"/>
                  </a:cubicBezTo>
                  <a:lnTo>
                    <a:pt x="8708" y="2493"/>
                  </a:lnTo>
                  <a:lnTo>
                    <a:pt x="8708" y="10117"/>
                  </a:lnTo>
                  <a:lnTo>
                    <a:pt x="8272" y="10117"/>
                  </a:lnTo>
                  <a:cubicBezTo>
                    <a:pt x="7899" y="10117"/>
                    <a:pt x="7607" y="10424"/>
                    <a:pt x="7607" y="10780"/>
                  </a:cubicBezTo>
                  <a:lnTo>
                    <a:pt x="7607" y="11218"/>
                  </a:lnTo>
                  <a:lnTo>
                    <a:pt x="2283" y="11218"/>
                  </a:lnTo>
                  <a:lnTo>
                    <a:pt x="2283" y="10780"/>
                  </a:lnTo>
                  <a:cubicBezTo>
                    <a:pt x="2283" y="10424"/>
                    <a:pt x="1992" y="10117"/>
                    <a:pt x="1636" y="10117"/>
                  </a:cubicBezTo>
                  <a:lnTo>
                    <a:pt x="1198" y="10117"/>
                  </a:lnTo>
                  <a:lnTo>
                    <a:pt x="1198" y="2493"/>
                  </a:lnTo>
                  <a:lnTo>
                    <a:pt x="1636" y="2493"/>
                  </a:lnTo>
                  <a:cubicBezTo>
                    <a:pt x="1992" y="2493"/>
                    <a:pt x="2283" y="2186"/>
                    <a:pt x="2283" y="1830"/>
                  </a:cubicBezTo>
                  <a:lnTo>
                    <a:pt x="2283" y="1392"/>
                  </a:lnTo>
                  <a:close/>
                  <a:moveTo>
                    <a:pt x="0" y="0"/>
                  </a:moveTo>
                  <a:lnTo>
                    <a:pt x="0" y="12593"/>
                  </a:lnTo>
                  <a:lnTo>
                    <a:pt x="10003" y="12593"/>
                  </a:lnTo>
                  <a:lnTo>
                    <a:pt x="10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0"/>
            <p:cNvSpPr/>
            <p:nvPr/>
          </p:nvSpPr>
          <p:spPr>
            <a:xfrm>
              <a:off x="2543113" y="3588325"/>
              <a:ext cx="299450" cy="38875"/>
            </a:xfrm>
            <a:custGeom>
              <a:avLst/>
              <a:gdLst/>
              <a:ahLst/>
              <a:cxnLst/>
              <a:rect l="l" t="t" r="r" b="b"/>
              <a:pathLst>
                <a:path w="11978" h="1555" extrusionOk="0">
                  <a:moveTo>
                    <a:pt x="777" y="0"/>
                  </a:moveTo>
                  <a:cubicBezTo>
                    <a:pt x="341" y="0"/>
                    <a:pt x="1" y="341"/>
                    <a:pt x="1" y="777"/>
                  </a:cubicBezTo>
                  <a:cubicBezTo>
                    <a:pt x="1" y="1198"/>
                    <a:pt x="341" y="1554"/>
                    <a:pt x="777" y="1554"/>
                  </a:cubicBezTo>
                  <a:lnTo>
                    <a:pt x="11978" y="1554"/>
                  </a:lnTo>
                  <a:lnTo>
                    <a:pt x="1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0"/>
            <p:cNvSpPr/>
            <p:nvPr/>
          </p:nvSpPr>
          <p:spPr>
            <a:xfrm>
              <a:off x="2644263" y="3309125"/>
              <a:ext cx="144100" cy="201950"/>
            </a:xfrm>
            <a:custGeom>
              <a:avLst/>
              <a:gdLst/>
              <a:ahLst/>
              <a:cxnLst/>
              <a:rect l="l" t="t" r="r" b="b"/>
              <a:pathLst>
                <a:path w="5764" h="8078" extrusionOk="0">
                  <a:moveTo>
                    <a:pt x="2817" y="2072"/>
                  </a:moveTo>
                  <a:lnTo>
                    <a:pt x="3579" y="2930"/>
                  </a:lnTo>
                  <a:lnTo>
                    <a:pt x="4712" y="3173"/>
                  </a:lnTo>
                  <a:lnTo>
                    <a:pt x="4339" y="4258"/>
                  </a:lnTo>
                  <a:lnTo>
                    <a:pt x="4712" y="5358"/>
                  </a:lnTo>
                  <a:lnTo>
                    <a:pt x="3579" y="5585"/>
                  </a:lnTo>
                  <a:lnTo>
                    <a:pt x="2817" y="6442"/>
                  </a:lnTo>
                  <a:lnTo>
                    <a:pt x="2057" y="5585"/>
                  </a:lnTo>
                  <a:lnTo>
                    <a:pt x="924" y="5358"/>
                  </a:lnTo>
                  <a:lnTo>
                    <a:pt x="1296" y="4258"/>
                  </a:lnTo>
                  <a:lnTo>
                    <a:pt x="924" y="3173"/>
                  </a:lnTo>
                  <a:lnTo>
                    <a:pt x="2057" y="2930"/>
                  </a:lnTo>
                  <a:lnTo>
                    <a:pt x="2817" y="2072"/>
                  </a:lnTo>
                  <a:close/>
                  <a:moveTo>
                    <a:pt x="1037" y="0"/>
                  </a:moveTo>
                  <a:cubicBezTo>
                    <a:pt x="892" y="503"/>
                    <a:pt x="487" y="891"/>
                    <a:pt x="1" y="1036"/>
                  </a:cubicBezTo>
                  <a:lnTo>
                    <a:pt x="1" y="7042"/>
                  </a:lnTo>
                  <a:cubicBezTo>
                    <a:pt x="487" y="7187"/>
                    <a:pt x="892" y="7575"/>
                    <a:pt x="1037" y="8078"/>
                  </a:cubicBezTo>
                  <a:lnTo>
                    <a:pt x="4727" y="8078"/>
                  </a:lnTo>
                  <a:cubicBezTo>
                    <a:pt x="4874" y="7575"/>
                    <a:pt x="5262" y="7187"/>
                    <a:pt x="5763" y="7042"/>
                  </a:cubicBezTo>
                  <a:lnTo>
                    <a:pt x="5763" y="1036"/>
                  </a:lnTo>
                  <a:cubicBezTo>
                    <a:pt x="5262" y="891"/>
                    <a:pt x="4874" y="503"/>
                    <a:pt x="4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70"/>
          <p:cNvGrpSpPr/>
          <p:nvPr/>
        </p:nvGrpSpPr>
        <p:grpSpPr>
          <a:xfrm>
            <a:off x="4793738" y="2121525"/>
            <a:ext cx="309575" cy="374300"/>
            <a:chOff x="4793738" y="2121525"/>
            <a:chExt cx="309575" cy="374300"/>
          </a:xfrm>
        </p:grpSpPr>
        <p:sp>
          <p:nvSpPr>
            <p:cNvPr id="1397" name="Google Shape;1397;p70"/>
            <p:cNvSpPr/>
            <p:nvPr/>
          </p:nvSpPr>
          <p:spPr>
            <a:xfrm>
              <a:off x="4923213" y="2405150"/>
              <a:ext cx="50625" cy="41300"/>
            </a:xfrm>
            <a:custGeom>
              <a:avLst/>
              <a:gdLst/>
              <a:ahLst/>
              <a:cxnLst/>
              <a:rect l="l" t="t" r="r" b="b"/>
              <a:pathLst>
                <a:path w="2025" h="1652" extrusionOk="0">
                  <a:moveTo>
                    <a:pt x="0" y="1"/>
                  </a:moveTo>
                  <a:lnTo>
                    <a:pt x="0" y="1652"/>
                  </a:lnTo>
                  <a:lnTo>
                    <a:pt x="2024" y="1652"/>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0"/>
            <p:cNvSpPr/>
            <p:nvPr/>
          </p:nvSpPr>
          <p:spPr>
            <a:xfrm>
              <a:off x="4793738" y="2468275"/>
              <a:ext cx="84600" cy="27550"/>
            </a:xfrm>
            <a:custGeom>
              <a:avLst/>
              <a:gdLst/>
              <a:ahLst/>
              <a:cxnLst/>
              <a:rect l="l" t="t" r="r" b="b"/>
              <a:pathLst>
                <a:path w="3384" h="1102" extrusionOk="0">
                  <a:moveTo>
                    <a:pt x="0" y="1"/>
                  </a:moveTo>
                  <a:lnTo>
                    <a:pt x="0" y="1101"/>
                  </a:lnTo>
                  <a:lnTo>
                    <a:pt x="3383" y="1101"/>
                  </a:lnTo>
                  <a:lnTo>
                    <a:pt x="3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0"/>
            <p:cNvSpPr/>
            <p:nvPr/>
          </p:nvSpPr>
          <p:spPr>
            <a:xfrm>
              <a:off x="4900163" y="2468275"/>
              <a:ext cx="96725" cy="27550"/>
            </a:xfrm>
            <a:custGeom>
              <a:avLst/>
              <a:gdLst/>
              <a:ahLst/>
              <a:cxnLst/>
              <a:rect l="l" t="t" r="r" b="b"/>
              <a:pathLst>
                <a:path w="3869" h="1102" extrusionOk="0">
                  <a:moveTo>
                    <a:pt x="0" y="1"/>
                  </a:moveTo>
                  <a:lnTo>
                    <a:pt x="0" y="1101"/>
                  </a:lnTo>
                  <a:lnTo>
                    <a:pt x="3868" y="1101"/>
                  </a:lnTo>
                  <a:lnTo>
                    <a:pt x="38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0"/>
            <p:cNvSpPr/>
            <p:nvPr/>
          </p:nvSpPr>
          <p:spPr>
            <a:xfrm>
              <a:off x="4851988" y="2357400"/>
              <a:ext cx="193050" cy="89050"/>
            </a:xfrm>
            <a:custGeom>
              <a:avLst/>
              <a:gdLst/>
              <a:ahLst/>
              <a:cxnLst/>
              <a:rect l="l" t="t" r="r" b="b"/>
              <a:pathLst>
                <a:path w="7722" h="3562" extrusionOk="0">
                  <a:moveTo>
                    <a:pt x="1" y="1"/>
                  </a:moveTo>
                  <a:lnTo>
                    <a:pt x="1" y="3562"/>
                  </a:lnTo>
                  <a:lnTo>
                    <a:pt x="1975" y="3562"/>
                  </a:lnTo>
                  <a:lnTo>
                    <a:pt x="1975" y="1021"/>
                  </a:lnTo>
                  <a:lnTo>
                    <a:pt x="5747" y="1021"/>
                  </a:lnTo>
                  <a:lnTo>
                    <a:pt x="5747" y="3562"/>
                  </a:lnTo>
                  <a:lnTo>
                    <a:pt x="7722" y="3562"/>
                  </a:lnTo>
                  <a:lnTo>
                    <a:pt x="77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0"/>
            <p:cNvSpPr/>
            <p:nvPr/>
          </p:nvSpPr>
          <p:spPr>
            <a:xfrm>
              <a:off x="5018713" y="2468275"/>
              <a:ext cx="84600" cy="27550"/>
            </a:xfrm>
            <a:custGeom>
              <a:avLst/>
              <a:gdLst/>
              <a:ahLst/>
              <a:cxnLst/>
              <a:rect l="l" t="t" r="r" b="b"/>
              <a:pathLst>
                <a:path w="3384" h="1102" extrusionOk="0">
                  <a:moveTo>
                    <a:pt x="0" y="1"/>
                  </a:moveTo>
                  <a:lnTo>
                    <a:pt x="0" y="1101"/>
                  </a:lnTo>
                  <a:lnTo>
                    <a:pt x="3384" y="1101"/>
                  </a:lnTo>
                  <a:lnTo>
                    <a:pt x="3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0"/>
            <p:cNvSpPr/>
            <p:nvPr/>
          </p:nvSpPr>
          <p:spPr>
            <a:xfrm>
              <a:off x="4898538" y="2121525"/>
              <a:ext cx="99950" cy="29150"/>
            </a:xfrm>
            <a:custGeom>
              <a:avLst/>
              <a:gdLst/>
              <a:ahLst/>
              <a:cxnLst/>
              <a:rect l="l" t="t" r="r" b="b"/>
              <a:pathLst>
                <a:path w="3998" h="1166" extrusionOk="0">
                  <a:moveTo>
                    <a:pt x="875" y="0"/>
                  </a:moveTo>
                  <a:lnTo>
                    <a:pt x="1" y="1165"/>
                  </a:lnTo>
                  <a:lnTo>
                    <a:pt x="3998" y="1165"/>
                  </a:lnTo>
                  <a:lnTo>
                    <a:pt x="3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0"/>
            <p:cNvSpPr/>
            <p:nvPr/>
          </p:nvSpPr>
          <p:spPr>
            <a:xfrm>
              <a:off x="4959638" y="2227100"/>
              <a:ext cx="52625" cy="54250"/>
            </a:xfrm>
            <a:custGeom>
              <a:avLst/>
              <a:gdLst/>
              <a:ahLst/>
              <a:cxnLst/>
              <a:rect l="l" t="t" r="r" b="b"/>
              <a:pathLst>
                <a:path w="2105" h="2170" extrusionOk="0">
                  <a:moveTo>
                    <a:pt x="0" y="1"/>
                  </a:moveTo>
                  <a:lnTo>
                    <a:pt x="0" y="2170"/>
                  </a:lnTo>
                  <a:lnTo>
                    <a:pt x="2104" y="2170"/>
                  </a:lnTo>
                  <a:lnTo>
                    <a:pt x="2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0"/>
            <p:cNvSpPr/>
            <p:nvPr/>
          </p:nvSpPr>
          <p:spPr>
            <a:xfrm>
              <a:off x="4884788" y="2227100"/>
              <a:ext cx="53025" cy="54250"/>
            </a:xfrm>
            <a:custGeom>
              <a:avLst/>
              <a:gdLst/>
              <a:ahLst/>
              <a:cxnLst/>
              <a:rect l="l" t="t" r="r" b="b"/>
              <a:pathLst>
                <a:path w="2121" h="2170" extrusionOk="0">
                  <a:moveTo>
                    <a:pt x="0" y="1"/>
                  </a:moveTo>
                  <a:lnTo>
                    <a:pt x="0" y="2170"/>
                  </a:lnTo>
                  <a:lnTo>
                    <a:pt x="2120" y="2170"/>
                  </a:lnTo>
                  <a:lnTo>
                    <a:pt x="2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0"/>
            <p:cNvSpPr/>
            <p:nvPr/>
          </p:nvSpPr>
          <p:spPr>
            <a:xfrm>
              <a:off x="4793738" y="2303175"/>
              <a:ext cx="309575" cy="31600"/>
            </a:xfrm>
            <a:custGeom>
              <a:avLst/>
              <a:gdLst/>
              <a:ahLst/>
              <a:cxnLst/>
              <a:rect l="l" t="t" r="r" b="b"/>
              <a:pathLst>
                <a:path w="12383" h="1264" extrusionOk="0">
                  <a:moveTo>
                    <a:pt x="0" y="1"/>
                  </a:moveTo>
                  <a:lnTo>
                    <a:pt x="0" y="244"/>
                  </a:lnTo>
                  <a:lnTo>
                    <a:pt x="1020" y="1263"/>
                  </a:lnTo>
                  <a:lnTo>
                    <a:pt x="11362" y="1263"/>
                  </a:lnTo>
                  <a:lnTo>
                    <a:pt x="12383" y="244"/>
                  </a:lnTo>
                  <a:lnTo>
                    <a:pt x="12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0"/>
            <p:cNvSpPr/>
            <p:nvPr/>
          </p:nvSpPr>
          <p:spPr>
            <a:xfrm>
              <a:off x="4826513" y="2172900"/>
              <a:ext cx="244000" cy="31575"/>
            </a:xfrm>
            <a:custGeom>
              <a:avLst/>
              <a:gdLst/>
              <a:ahLst/>
              <a:cxnLst/>
              <a:rect l="l" t="t" r="r" b="b"/>
              <a:pathLst>
                <a:path w="9760" h="1263" extrusionOk="0">
                  <a:moveTo>
                    <a:pt x="1" y="0"/>
                  </a:moveTo>
                  <a:lnTo>
                    <a:pt x="1" y="243"/>
                  </a:lnTo>
                  <a:lnTo>
                    <a:pt x="1037" y="1263"/>
                  </a:lnTo>
                  <a:lnTo>
                    <a:pt x="8741" y="1263"/>
                  </a:lnTo>
                  <a:lnTo>
                    <a:pt x="9760" y="243"/>
                  </a:lnTo>
                  <a:lnTo>
                    <a:pt x="9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70"/>
          <p:cNvGrpSpPr/>
          <p:nvPr/>
        </p:nvGrpSpPr>
        <p:grpSpPr>
          <a:xfrm>
            <a:off x="1752863" y="3773650"/>
            <a:ext cx="374300" cy="374325"/>
            <a:chOff x="1752863" y="3773650"/>
            <a:chExt cx="374300" cy="374325"/>
          </a:xfrm>
        </p:grpSpPr>
        <p:sp>
          <p:nvSpPr>
            <p:cNvPr id="1408" name="Google Shape;1408;p70"/>
            <p:cNvSpPr/>
            <p:nvPr/>
          </p:nvSpPr>
          <p:spPr>
            <a:xfrm>
              <a:off x="1951138" y="3773650"/>
              <a:ext cx="176025" cy="374325"/>
            </a:xfrm>
            <a:custGeom>
              <a:avLst/>
              <a:gdLst/>
              <a:ahLst/>
              <a:cxnLst/>
              <a:rect l="l" t="t" r="r" b="b"/>
              <a:pathLst>
                <a:path w="7041" h="14973" extrusionOk="0">
                  <a:moveTo>
                    <a:pt x="4177" y="0"/>
                  </a:moveTo>
                  <a:cubicBezTo>
                    <a:pt x="3918" y="0"/>
                    <a:pt x="3691" y="211"/>
                    <a:pt x="3691" y="486"/>
                  </a:cubicBezTo>
                  <a:lnTo>
                    <a:pt x="3691" y="5924"/>
                  </a:lnTo>
                  <a:lnTo>
                    <a:pt x="2817" y="5924"/>
                  </a:lnTo>
                  <a:lnTo>
                    <a:pt x="2817" y="1733"/>
                  </a:lnTo>
                  <a:cubicBezTo>
                    <a:pt x="2817" y="1474"/>
                    <a:pt x="2606" y="1247"/>
                    <a:pt x="2331" y="1247"/>
                  </a:cubicBezTo>
                  <a:cubicBezTo>
                    <a:pt x="2056" y="1247"/>
                    <a:pt x="1846" y="1474"/>
                    <a:pt x="1846" y="1733"/>
                  </a:cubicBezTo>
                  <a:lnTo>
                    <a:pt x="1846" y="5924"/>
                  </a:lnTo>
                  <a:lnTo>
                    <a:pt x="972" y="5924"/>
                  </a:lnTo>
                  <a:lnTo>
                    <a:pt x="972" y="3691"/>
                  </a:lnTo>
                  <a:cubicBezTo>
                    <a:pt x="972" y="3561"/>
                    <a:pt x="907" y="3432"/>
                    <a:pt x="810" y="3335"/>
                  </a:cubicBezTo>
                  <a:cubicBezTo>
                    <a:pt x="713" y="3254"/>
                    <a:pt x="583" y="3205"/>
                    <a:pt x="437" y="3205"/>
                  </a:cubicBezTo>
                  <a:cubicBezTo>
                    <a:pt x="195" y="3237"/>
                    <a:pt x="1" y="3448"/>
                    <a:pt x="1" y="3723"/>
                  </a:cubicBezTo>
                  <a:lnTo>
                    <a:pt x="1" y="10085"/>
                  </a:lnTo>
                  <a:cubicBezTo>
                    <a:pt x="1" y="10909"/>
                    <a:pt x="308" y="11703"/>
                    <a:pt x="890" y="12301"/>
                  </a:cubicBezTo>
                  <a:lnTo>
                    <a:pt x="1749" y="13175"/>
                  </a:lnTo>
                  <a:lnTo>
                    <a:pt x="1749" y="14973"/>
                  </a:lnTo>
                  <a:lnTo>
                    <a:pt x="5455" y="14973"/>
                  </a:lnTo>
                  <a:lnTo>
                    <a:pt x="5455" y="13143"/>
                  </a:lnTo>
                  <a:lnTo>
                    <a:pt x="6296" y="11848"/>
                  </a:lnTo>
                  <a:cubicBezTo>
                    <a:pt x="6782" y="11088"/>
                    <a:pt x="7041" y="10230"/>
                    <a:pt x="7041" y="9340"/>
                  </a:cubicBezTo>
                  <a:lnTo>
                    <a:pt x="7041" y="6960"/>
                  </a:lnTo>
                  <a:cubicBezTo>
                    <a:pt x="7041" y="6815"/>
                    <a:pt x="6976" y="6686"/>
                    <a:pt x="6879" y="6589"/>
                  </a:cubicBezTo>
                  <a:cubicBezTo>
                    <a:pt x="6780" y="6488"/>
                    <a:pt x="6668" y="6439"/>
                    <a:pt x="6543" y="6439"/>
                  </a:cubicBezTo>
                  <a:cubicBezTo>
                    <a:pt x="6526" y="6439"/>
                    <a:pt x="6508" y="6440"/>
                    <a:pt x="6490" y="6442"/>
                  </a:cubicBezTo>
                  <a:cubicBezTo>
                    <a:pt x="6216" y="6459"/>
                    <a:pt x="6022" y="6701"/>
                    <a:pt x="6022" y="6977"/>
                  </a:cubicBezTo>
                  <a:lnTo>
                    <a:pt x="6022" y="9016"/>
                  </a:lnTo>
                  <a:lnTo>
                    <a:pt x="4759" y="9016"/>
                  </a:lnTo>
                  <a:cubicBezTo>
                    <a:pt x="4548" y="9016"/>
                    <a:pt x="4127" y="9097"/>
                    <a:pt x="3739" y="9582"/>
                  </a:cubicBezTo>
                  <a:cubicBezTo>
                    <a:pt x="3448" y="9938"/>
                    <a:pt x="3270" y="10408"/>
                    <a:pt x="3270" y="10845"/>
                  </a:cubicBezTo>
                  <a:lnTo>
                    <a:pt x="2396" y="10845"/>
                  </a:lnTo>
                  <a:cubicBezTo>
                    <a:pt x="2396" y="10214"/>
                    <a:pt x="2638" y="9550"/>
                    <a:pt x="3059" y="9032"/>
                  </a:cubicBezTo>
                  <a:cubicBezTo>
                    <a:pt x="3512" y="8449"/>
                    <a:pt x="4127" y="8142"/>
                    <a:pt x="4759" y="8142"/>
                  </a:cubicBezTo>
                  <a:lnTo>
                    <a:pt x="5131" y="8142"/>
                  </a:lnTo>
                  <a:lnTo>
                    <a:pt x="5131" y="6977"/>
                  </a:lnTo>
                  <a:cubicBezTo>
                    <a:pt x="5131" y="6248"/>
                    <a:pt x="5698" y="5617"/>
                    <a:pt x="6426" y="5568"/>
                  </a:cubicBezTo>
                  <a:lnTo>
                    <a:pt x="6523" y="5568"/>
                  </a:lnTo>
                  <a:lnTo>
                    <a:pt x="6523" y="1910"/>
                  </a:lnTo>
                  <a:cubicBezTo>
                    <a:pt x="6523" y="1651"/>
                    <a:pt x="6296" y="1425"/>
                    <a:pt x="6037" y="1425"/>
                  </a:cubicBezTo>
                  <a:cubicBezTo>
                    <a:pt x="5763" y="1425"/>
                    <a:pt x="5552" y="1651"/>
                    <a:pt x="5552" y="1910"/>
                  </a:cubicBezTo>
                  <a:lnTo>
                    <a:pt x="5552" y="5924"/>
                  </a:lnTo>
                  <a:lnTo>
                    <a:pt x="4662" y="5924"/>
                  </a:lnTo>
                  <a:lnTo>
                    <a:pt x="4662" y="1910"/>
                  </a:lnTo>
                  <a:lnTo>
                    <a:pt x="4662" y="1862"/>
                  </a:lnTo>
                  <a:lnTo>
                    <a:pt x="4662" y="486"/>
                  </a:lnTo>
                  <a:cubicBezTo>
                    <a:pt x="4662" y="211"/>
                    <a:pt x="4451" y="0"/>
                    <a:pt x="4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0"/>
            <p:cNvSpPr/>
            <p:nvPr/>
          </p:nvSpPr>
          <p:spPr>
            <a:xfrm>
              <a:off x="1752863" y="3773650"/>
              <a:ext cx="176025" cy="374325"/>
            </a:xfrm>
            <a:custGeom>
              <a:avLst/>
              <a:gdLst/>
              <a:ahLst/>
              <a:cxnLst/>
              <a:rect l="l" t="t" r="r" b="b"/>
              <a:pathLst>
                <a:path w="7041" h="14973" extrusionOk="0">
                  <a:moveTo>
                    <a:pt x="2865" y="0"/>
                  </a:moveTo>
                  <a:cubicBezTo>
                    <a:pt x="2590" y="0"/>
                    <a:pt x="2364" y="211"/>
                    <a:pt x="2364" y="486"/>
                  </a:cubicBezTo>
                  <a:lnTo>
                    <a:pt x="2364" y="1862"/>
                  </a:lnTo>
                  <a:lnTo>
                    <a:pt x="2364" y="1910"/>
                  </a:lnTo>
                  <a:lnTo>
                    <a:pt x="2364" y="5924"/>
                  </a:lnTo>
                  <a:lnTo>
                    <a:pt x="1490" y="5924"/>
                  </a:lnTo>
                  <a:lnTo>
                    <a:pt x="1490" y="1910"/>
                  </a:lnTo>
                  <a:cubicBezTo>
                    <a:pt x="1490" y="1651"/>
                    <a:pt x="1279" y="1425"/>
                    <a:pt x="1004" y="1425"/>
                  </a:cubicBezTo>
                  <a:cubicBezTo>
                    <a:pt x="745" y="1425"/>
                    <a:pt x="519" y="1651"/>
                    <a:pt x="519" y="1910"/>
                  </a:cubicBezTo>
                  <a:lnTo>
                    <a:pt x="519" y="5568"/>
                  </a:lnTo>
                  <a:lnTo>
                    <a:pt x="616" y="5568"/>
                  </a:lnTo>
                  <a:cubicBezTo>
                    <a:pt x="1328" y="5617"/>
                    <a:pt x="1894" y="6248"/>
                    <a:pt x="1894" y="6977"/>
                  </a:cubicBezTo>
                  <a:lnTo>
                    <a:pt x="1894" y="8142"/>
                  </a:lnTo>
                  <a:lnTo>
                    <a:pt x="2282" y="8142"/>
                  </a:lnTo>
                  <a:cubicBezTo>
                    <a:pt x="2914" y="8142"/>
                    <a:pt x="3512" y="8449"/>
                    <a:pt x="3982" y="9032"/>
                  </a:cubicBezTo>
                  <a:cubicBezTo>
                    <a:pt x="4403" y="9550"/>
                    <a:pt x="4645" y="10214"/>
                    <a:pt x="4645" y="10845"/>
                  </a:cubicBezTo>
                  <a:lnTo>
                    <a:pt x="3771" y="10845"/>
                  </a:lnTo>
                  <a:cubicBezTo>
                    <a:pt x="3771" y="10408"/>
                    <a:pt x="3594" y="9938"/>
                    <a:pt x="3303" y="9582"/>
                  </a:cubicBezTo>
                  <a:cubicBezTo>
                    <a:pt x="2897" y="9097"/>
                    <a:pt x="2493" y="9016"/>
                    <a:pt x="2282" y="9016"/>
                  </a:cubicBezTo>
                  <a:lnTo>
                    <a:pt x="1020" y="9016"/>
                  </a:lnTo>
                  <a:lnTo>
                    <a:pt x="1020" y="6977"/>
                  </a:lnTo>
                  <a:cubicBezTo>
                    <a:pt x="1020" y="6701"/>
                    <a:pt x="810" y="6459"/>
                    <a:pt x="551" y="6442"/>
                  </a:cubicBezTo>
                  <a:cubicBezTo>
                    <a:pt x="533" y="6440"/>
                    <a:pt x="515" y="6439"/>
                    <a:pt x="498" y="6439"/>
                  </a:cubicBezTo>
                  <a:cubicBezTo>
                    <a:pt x="370" y="6439"/>
                    <a:pt x="248" y="6488"/>
                    <a:pt x="163" y="6589"/>
                  </a:cubicBezTo>
                  <a:cubicBezTo>
                    <a:pt x="49" y="6686"/>
                    <a:pt x="1" y="6815"/>
                    <a:pt x="1" y="6960"/>
                  </a:cubicBezTo>
                  <a:lnTo>
                    <a:pt x="1" y="9340"/>
                  </a:lnTo>
                  <a:cubicBezTo>
                    <a:pt x="1" y="10230"/>
                    <a:pt x="260" y="11088"/>
                    <a:pt x="728" y="11848"/>
                  </a:cubicBezTo>
                  <a:lnTo>
                    <a:pt x="1587" y="13143"/>
                  </a:lnTo>
                  <a:lnTo>
                    <a:pt x="1587" y="14973"/>
                  </a:lnTo>
                  <a:lnTo>
                    <a:pt x="5293" y="14973"/>
                  </a:lnTo>
                  <a:lnTo>
                    <a:pt x="5293" y="13175"/>
                  </a:lnTo>
                  <a:lnTo>
                    <a:pt x="6151" y="12301"/>
                  </a:lnTo>
                  <a:cubicBezTo>
                    <a:pt x="6734" y="11703"/>
                    <a:pt x="7041" y="10909"/>
                    <a:pt x="7041" y="10085"/>
                  </a:cubicBezTo>
                  <a:lnTo>
                    <a:pt x="7041" y="3723"/>
                  </a:lnTo>
                  <a:cubicBezTo>
                    <a:pt x="7041" y="3448"/>
                    <a:pt x="6847" y="3237"/>
                    <a:pt x="6604" y="3205"/>
                  </a:cubicBezTo>
                  <a:cubicBezTo>
                    <a:pt x="6458" y="3205"/>
                    <a:pt x="6329" y="3254"/>
                    <a:pt x="6232" y="3335"/>
                  </a:cubicBezTo>
                  <a:cubicBezTo>
                    <a:pt x="6134" y="3432"/>
                    <a:pt x="6070" y="3561"/>
                    <a:pt x="6070" y="3691"/>
                  </a:cubicBezTo>
                  <a:lnTo>
                    <a:pt x="6070" y="5924"/>
                  </a:lnTo>
                  <a:lnTo>
                    <a:pt x="5196" y="5924"/>
                  </a:lnTo>
                  <a:lnTo>
                    <a:pt x="5196" y="1733"/>
                  </a:lnTo>
                  <a:cubicBezTo>
                    <a:pt x="5196" y="1474"/>
                    <a:pt x="4969" y="1247"/>
                    <a:pt x="4710" y="1247"/>
                  </a:cubicBezTo>
                  <a:cubicBezTo>
                    <a:pt x="4436" y="1247"/>
                    <a:pt x="4225" y="1474"/>
                    <a:pt x="4225" y="1733"/>
                  </a:cubicBezTo>
                  <a:lnTo>
                    <a:pt x="4225" y="5924"/>
                  </a:lnTo>
                  <a:lnTo>
                    <a:pt x="3350" y="5924"/>
                  </a:lnTo>
                  <a:lnTo>
                    <a:pt x="3350" y="486"/>
                  </a:lnTo>
                  <a:cubicBezTo>
                    <a:pt x="3350" y="211"/>
                    <a:pt x="3124" y="0"/>
                    <a:pt x="2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0"/>
          <p:cNvSpPr/>
          <p:nvPr/>
        </p:nvSpPr>
        <p:spPr>
          <a:xfrm>
            <a:off x="1753688" y="1585500"/>
            <a:ext cx="374300" cy="340575"/>
          </a:xfrm>
          <a:custGeom>
            <a:avLst/>
            <a:gdLst/>
            <a:ahLst/>
            <a:cxnLst/>
            <a:rect l="l" t="t" r="r" b="b"/>
            <a:pathLst>
              <a:path w="14972" h="13623" extrusionOk="0">
                <a:moveTo>
                  <a:pt x="12628" y="1"/>
                </a:moveTo>
                <a:cubicBezTo>
                  <a:pt x="12209" y="1"/>
                  <a:pt x="11790" y="150"/>
                  <a:pt x="11460" y="448"/>
                </a:cubicBezTo>
                <a:lnTo>
                  <a:pt x="8788" y="2990"/>
                </a:lnTo>
                <a:cubicBezTo>
                  <a:pt x="9533" y="3750"/>
                  <a:pt x="10003" y="4802"/>
                  <a:pt x="10003" y="5968"/>
                </a:cubicBezTo>
                <a:lnTo>
                  <a:pt x="10003" y="7149"/>
                </a:lnTo>
                <a:lnTo>
                  <a:pt x="9129" y="7149"/>
                </a:lnTo>
                <a:lnTo>
                  <a:pt x="9129" y="5968"/>
                </a:lnTo>
                <a:cubicBezTo>
                  <a:pt x="9129" y="4123"/>
                  <a:pt x="7623" y="2601"/>
                  <a:pt x="5778" y="2601"/>
                </a:cubicBezTo>
                <a:lnTo>
                  <a:pt x="0" y="2601"/>
                </a:lnTo>
                <a:lnTo>
                  <a:pt x="0" y="2714"/>
                </a:lnTo>
                <a:cubicBezTo>
                  <a:pt x="0" y="3232"/>
                  <a:pt x="404" y="3637"/>
                  <a:pt x="922" y="3637"/>
                </a:cubicBezTo>
                <a:lnTo>
                  <a:pt x="5859" y="3637"/>
                </a:lnTo>
                <a:lnTo>
                  <a:pt x="5859" y="4527"/>
                </a:lnTo>
                <a:lnTo>
                  <a:pt x="1101" y="4527"/>
                </a:lnTo>
                <a:lnTo>
                  <a:pt x="1101" y="4624"/>
                </a:lnTo>
                <a:cubicBezTo>
                  <a:pt x="1101" y="5142"/>
                  <a:pt x="1522" y="5547"/>
                  <a:pt x="2023" y="5547"/>
                </a:cubicBezTo>
                <a:lnTo>
                  <a:pt x="7219" y="5547"/>
                </a:lnTo>
                <a:lnTo>
                  <a:pt x="7219" y="6436"/>
                </a:lnTo>
                <a:lnTo>
                  <a:pt x="2460" y="6436"/>
                </a:lnTo>
                <a:lnTo>
                  <a:pt x="2460" y="6534"/>
                </a:lnTo>
                <a:cubicBezTo>
                  <a:pt x="2460" y="7051"/>
                  <a:pt x="2881" y="7457"/>
                  <a:pt x="3399" y="7457"/>
                </a:cubicBezTo>
                <a:lnTo>
                  <a:pt x="7219" y="7457"/>
                </a:lnTo>
                <a:lnTo>
                  <a:pt x="7219" y="8346"/>
                </a:lnTo>
                <a:lnTo>
                  <a:pt x="4176" y="8346"/>
                </a:lnTo>
                <a:lnTo>
                  <a:pt x="3253" y="9738"/>
                </a:lnTo>
                <a:lnTo>
                  <a:pt x="0" y="11195"/>
                </a:lnTo>
                <a:lnTo>
                  <a:pt x="0" y="11697"/>
                </a:lnTo>
                <a:cubicBezTo>
                  <a:pt x="0" y="12749"/>
                  <a:pt x="857" y="13623"/>
                  <a:pt x="1926" y="13623"/>
                </a:cubicBezTo>
                <a:lnTo>
                  <a:pt x="2282" y="13623"/>
                </a:lnTo>
                <a:lnTo>
                  <a:pt x="4241" y="10662"/>
                </a:lnTo>
                <a:lnTo>
                  <a:pt x="6183" y="10662"/>
                </a:lnTo>
                <a:cubicBezTo>
                  <a:pt x="7899" y="10662"/>
                  <a:pt x="9517" y="9982"/>
                  <a:pt x="10747" y="8767"/>
                </a:cubicBezTo>
                <a:cubicBezTo>
                  <a:pt x="11961" y="7554"/>
                  <a:pt x="12625" y="5935"/>
                  <a:pt x="12625" y="4203"/>
                </a:cubicBezTo>
                <a:cubicBezTo>
                  <a:pt x="12640" y="3588"/>
                  <a:pt x="12884" y="3022"/>
                  <a:pt x="13320" y="2584"/>
                </a:cubicBezTo>
                <a:cubicBezTo>
                  <a:pt x="13758" y="2163"/>
                  <a:pt x="14324" y="1921"/>
                  <a:pt x="14939" y="1921"/>
                </a:cubicBezTo>
                <a:lnTo>
                  <a:pt x="14971" y="1921"/>
                </a:lnTo>
                <a:lnTo>
                  <a:pt x="14971" y="1581"/>
                </a:lnTo>
                <a:lnTo>
                  <a:pt x="13758" y="415"/>
                </a:lnTo>
                <a:cubicBezTo>
                  <a:pt x="13433" y="138"/>
                  <a:pt x="13030" y="1"/>
                  <a:pt x="12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0"/>
          <p:cNvSpPr/>
          <p:nvPr/>
        </p:nvSpPr>
        <p:spPr>
          <a:xfrm>
            <a:off x="4818813" y="3773650"/>
            <a:ext cx="258600" cy="374325"/>
          </a:xfrm>
          <a:custGeom>
            <a:avLst/>
            <a:gdLst/>
            <a:ahLst/>
            <a:cxnLst/>
            <a:rect l="l" t="t" r="r" b="b"/>
            <a:pathLst>
              <a:path w="10344" h="14973" extrusionOk="0">
                <a:moveTo>
                  <a:pt x="5309" y="2137"/>
                </a:moveTo>
                <a:cubicBezTo>
                  <a:pt x="5892" y="2137"/>
                  <a:pt x="6362" y="2622"/>
                  <a:pt x="6362" y="3190"/>
                </a:cubicBezTo>
                <a:cubicBezTo>
                  <a:pt x="6362" y="3707"/>
                  <a:pt x="5309" y="5261"/>
                  <a:pt x="5309" y="5261"/>
                </a:cubicBezTo>
                <a:cubicBezTo>
                  <a:pt x="5309" y="5261"/>
                  <a:pt x="4258" y="3707"/>
                  <a:pt x="4258" y="3190"/>
                </a:cubicBezTo>
                <a:cubicBezTo>
                  <a:pt x="4258" y="2622"/>
                  <a:pt x="4727" y="2137"/>
                  <a:pt x="5309" y="2137"/>
                </a:cubicBezTo>
                <a:close/>
                <a:moveTo>
                  <a:pt x="5309" y="0"/>
                </a:moveTo>
                <a:cubicBezTo>
                  <a:pt x="3578" y="0"/>
                  <a:pt x="2169" y="1409"/>
                  <a:pt x="2169" y="3140"/>
                </a:cubicBezTo>
                <a:cubicBezTo>
                  <a:pt x="2169" y="3917"/>
                  <a:pt x="2607" y="4905"/>
                  <a:pt x="3076" y="5827"/>
                </a:cubicBezTo>
                <a:cubicBezTo>
                  <a:pt x="3108" y="5909"/>
                  <a:pt x="3432" y="6539"/>
                  <a:pt x="3432" y="6539"/>
                </a:cubicBezTo>
                <a:lnTo>
                  <a:pt x="1" y="6330"/>
                </a:lnTo>
                <a:lnTo>
                  <a:pt x="1" y="9178"/>
                </a:lnTo>
                <a:lnTo>
                  <a:pt x="4047" y="8935"/>
                </a:lnTo>
                <a:lnTo>
                  <a:pt x="3820" y="14973"/>
                </a:lnTo>
                <a:lnTo>
                  <a:pt x="6798" y="14973"/>
                </a:lnTo>
                <a:lnTo>
                  <a:pt x="6572" y="8935"/>
                </a:lnTo>
                <a:lnTo>
                  <a:pt x="10344" y="9178"/>
                </a:lnTo>
                <a:lnTo>
                  <a:pt x="10344" y="6313"/>
                </a:lnTo>
                <a:lnTo>
                  <a:pt x="7187" y="6539"/>
                </a:lnTo>
                <a:cubicBezTo>
                  <a:pt x="7187" y="6539"/>
                  <a:pt x="7511" y="5909"/>
                  <a:pt x="7543" y="5827"/>
                </a:cubicBezTo>
                <a:cubicBezTo>
                  <a:pt x="8013" y="4905"/>
                  <a:pt x="8449" y="3917"/>
                  <a:pt x="8449" y="3140"/>
                </a:cubicBezTo>
                <a:cubicBezTo>
                  <a:pt x="8449" y="1409"/>
                  <a:pt x="7042" y="0"/>
                  <a:pt x="5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0"/>
          <p:cNvGrpSpPr/>
          <p:nvPr/>
        </p:nvGrpSpPr>
        <p:grpSpPr>
          <a:xfrm>
            <a:off x="1000638" y="3773650"/>
            <a:ext cx="376750" cy="374325"/>
            <a:chOff x="1000638" y="3773650"/>
            <a:chExt cx="376750" cy="374325"/>
          </a:xfrm>
        </p:grpSpPr>
        <p:sp>
          <p:nvSpPr>
            <p:cNvPr id="1413" name="Google Shape;1413;p70"/>
            <p:cNvSpPr/>
            <p:nvPr/>
          </p:nvSpPr>
          <p:spPr>
            <a:xfrm>
              <a:off x="1207413" y="3854575"/>
              <a:ext cx="169975" cy="166725"/>
            </a:xfrm>
            <a:custGeom>
              <a:avLst/>
              <a:gdLst/>
              <a:ahLst/>
              <a:cxnLst/>
              <a:rect l="l" t="t" r="r" b="b"/>
              <a:pathLst>
                <a:path w="6799" h="6669" extrusionOk="0">
                  <a:moveTo>
                    <a:pt x="5359" y="0"/>
                  </a:moveTo>
                  <a:cubicBezTo>
                    <a:pt x="5022" y="0"/>
                    <a:pt x="4686" y="130"/>
                    <a:pt x="4435" y="389"/>
                  </a:cubicBezTo>
                  <a:lnTo>
                    <a:pt x="1" y="4808"/>
                  </a:lnTo>
                  <a:lnTo>
                    <a:pt x="1861" y="6669"/>
                  </a:lnTo>
                  <a:lnTo>
                    <a:pt x="6296" y="2251"/>
                  </a:lnTo>
                  <a:cubicBezTo>
                    <a:pt x="6798" y="1733"/>
                    <a:pt x="6798" y="907"/>
                    <a:pt x="6296" y="389"/>
                  </a:cubicBezTo>
                  <a:cubicBezTo>
                    <a:pt x="6037" y="130"/>
                    <a:pt x="5697" y="0"/>
                    <a:pt x="5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0"/>
            <p:cNvSpPr/>
            <p:nvPr/>
          </p:nvSpPr>
          <p:spPr>
            <a:xfrm>
              <a:off x="1000638" y="4101025"/>
              <a:ext cx="374700" cy="46950"/>
            </a:xfrm>
            <a:custGeom>
              <a:avLst/>
              <a:gdLst/>
              <a:ahLst/>
              <a:cxnLst/>
              <a:rect l="l" t="t" r="r" b="b"/>
              <a:pathLst>
                <a:path w="14988" h="1878" extrusionOk="0">
                  <a:moveTo>
                    <a:pt x="0" y="0"/>
                  </a:moveTo>
                  <a:lnTo>
                    <a:pt x="0" y="793"/>
                  </a:lnTo>
                  <a:lnTo>
                    <a:pt x="1085" y="1878"/>
                  </a:lnTo>
                  <a:lnTo>
                    <a:pt x="13904" y="1878"/>
                  </a:lnTo>
                  <a:lnTo>
                    <a:pt x="14988" y="793"/>
                  </a:lnTo>
                  <a:lnTo>
                    <a:pt x="14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0"/>
            <p:cNvSpPr/>
            <p:nvPr/>
          </p:nvSpPr>
          <p:spPr>
            <a:xfrm>
              <a:off x="1135388" y="4006325"/>
              <a:ext cx="88225" cy="72875"/>
            </a:xfrm>
            <a:custGeom>
              <a:avLst/>
              <a:gdLst/>
              <a:ahLst/>
              <a:cxnLst/>
              <a:rect l="l" t="t" r="r" b="b"/>
              <a:pathLst>
                <a:path w="3529" h="2915" extrusionOk="0">
                  <a:moveTo>
                    <a:pt x="2914" y="1"/>
                  </a:moveTo>
                  <a:lnTo>
                    <a:pt x="0" y="2914"/>
                  </a:lnTo>
                  <a:lnTo>
                    <a:pt x="1246" y="2914"/>
                  </a:lnTo>
                  <a:lnTo>
                    <a:pt x="3529" y="616"/>
                  </a:lnTo>
                  <a:lnTo>
                    <a:pt x="2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0"/>
            <p:cNvSpPr/>
            <p:nvPr/>
          </p:nvSpPr>
          <p:spPr>
            <a:xfrm>
              <a:off x="1000638" y="3773650"/>
              <a:ext cx="246850" cy="121825"/>
            </a:xfrm>
            <a:custGeom>
              <a:avLst/>
              <a:gdLst/>
              <a:ahLst/>
              <a:cxnLst/>
              <a:rect l="l" t="t" r="r" b="b"/>
              <a:pathLst>
                <a:path w="9874" h="4873" extrusionOk="0">
                  <a:moveTo>
                    <a:pt x="4823" y="0"/>
                  </a:moveTo>
                  <a:lnTo>
                    <a:pt x="4823" y="518"/>
                  </a:lnTo>
                  <a:cubicBezTo>
                    <a:pt x="4823" y="762"/>
                    <a:pt x="4629" y="971"/>
                    <a:pt x="4387" y="971"/>
                  </a:cubicBezTo>
                  <a:lnTo>
                    <a:pt x="1327" y="971"/>
                  </a:lnTo>
                  <a:cubicBezTo>
                    <a:pt x="600" y="971"/>
                    <a:pt x="0" y="1554"/>
                    <a:pt x="0" y="2283"/>
                  </a:cubicBezTo>
                  <a:cubicBezTo>
                    <a:pt x="0" y="3011"/>
                    <a:pt x="600" y="3610"/>
                    <a:pt x="1327" y="3610"/>
                  </a:cubicBezTo>
                  <a:lnTo>
                    <a:pt x="8563" y="3610"/>
                  </a:lnTo>
                  <a:cubicBezTo>
                    <a:pt x="8805" y="3610"/>
                    <a:pt x="8999" y="3805"/>
                    <a:pt x="8999" y="4047"/>
                  </a:cubicBezTo>
                  <a:lnTo>
                    <a:pt x="8999" y="4873"/>
                  </a:lnTo>
                  <a:lnTo>
                    <a:pt x="9873" y="4873"/>
                  </a:lnTo>
                  <a:lnTo>
                    <a:pt x="9873" y="4047"/>
                  </a:lnTo>
                  <a:cubicBezTo>
                    <a:pt x="9873" y="3319"/>
                    <a:pt x="9291" y="2719"/>
                    <a:pt x="8563" y="2719"/>
                  </a:cubicBezTo>
                  <a:lnTo>
                    <a:pt x="1327" y="2719"/>
                  </a:lnTo>
                  <a:cubicBezTo>
                    <a:pt x="1085" y="2719"/>
                    <a:pt x="874" y="2525"/>
                    <a:pt x="874" y="2283"/>
                  </a:cubicBezTo>
                  <a:cubicBezTo>
                    <a:pt x="874" y="2040"/>
                    <a:pt x="1085" y="1845"/>
                    <a:pt x="1327" y="1845"/>
                  </a:cubicBezTo>
                  <a:lnTo>
                    <a:pt x="4387" y="1845"/>
                  </a:lnTo>
                  <a:cubicBezTo>
                    <a:pt x="5115" y="1845"/>
                    <a:pt x="5697" y="1247"/>
                    <a:pt x="5697" y="518"/>
                  </a:cubicBezTo>
                  <a:lnTo>
                    <a:pt x="5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0"/>
          <p:cNvGrpSpPr/>
          <p:nvPr/>
        </p:nvGrpSpPr>
        <p:grpSpPr>
          <a:xfrm>
            <a:off x="2505488" y="2121525"/>
            <a:ext cx="374725" cy="374300"/>
            <a:chOff x="2505488" y="2121525"/>
            <a:chExt cx="374725" cy="374300"/>
          </a:xfrm>
        </p:grpSpPr>
        <p:sp>
          <p:nvSpPr>
            <p:cNvPr id="1418" name="Google Shape;1418;p70"/>
            <p:cNvSpPr/>
            <p:nvPr/>
          </p:nvSpPr>
          <p:spPr>
            <a:xfrm>
              <a:off x="2764863" y="2292650"/>
              <a:ext cx="78950" cy="110900"/>
            </a:xfrm>
            <a:custGeom>
              <a:avLst/>
              <a:gdLst/>
              <a:ahLst/>
              <a:cxnLst/>
              <a:rect l="l" t="t" r="r" b="b"/>
              <a:pathLst>
                <a:path w="3158" h="4436" extrusionOk="0">
                  <a:moveTo>
                    <a:pt x="0" y="1"/>
                  </a:moveTo>
                  <a:lnTo>
                    <a:pt x="0" y="1"/>
                  </a:lnTo>
                  <a:cubicBezTo>
                    <a:pt x="486" y="616"/>
                    <a:pt x="762" y="1377"/>
                    <a:pt x="762" y="2219"/>
                  </a:cubicBezTo>
                  <a:cubicBezTo>
                    <a:pt x="762" y="3044"/>
                    <a:pt x="486" y="3821"/>
                    <a:pt x="0" y="4436"/>
                  </a:cubicBezTo>
                  <a:cubicBezTo>
                    <a:pt x="50" y="4403"/>
                    <a:pt x="97" y="4388"/>
                    <a:pt x="147" y="4371"/>
                  </a:cubicBezTo>
                  <a:cubicBezTo>
                    <a:pt x="1118" y="3983"/>
                    <a:pt x="1975" y="3400"/>
                    <a:pt x="2704" y="2655"/>
                  </a:cubicBezTo>
                  <a:lnTo>
                    <a:pt x="3157" y="2219"/>
                  </a:lnTo>
                  <a:lnTo>
                    <a:pt x="2704" y="1766"/>
                  </a:lnTo>
                  <a:cubicBezTo>
                    <a:pt x="1975" y="1021"/>
                    <a:pt x="1118" y="454"/>
                    <a:pt x="147" y="50"/>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0"/>
            <p:cNvSpPr/>
            <p:nvPr/>
          </p:nvSpPr>
          <p:spPr>
            <a:xfrm>
              <a:off x="2618788" y="2121525"/>
              <a:ext cx="148525" cy="148500"/>
            </a:xfrm>
            <a:custGeom>
              <a:avLst/>
              <a:gdLst/>
              <a:ahLst/>
              <a:cxnLst/>
              <a:rect l="l" t="t" r="r" b="b"/>
              <a:pathLst>
                <a:path w="5941" h="5940" extrusionOk="0">
                  <a:moveTo>
                    <a:pt x="2962" y="0"/>
                  </a:moveTo>
                  <a:lnTo>
                    <a:pt x="1" y="5940"/>
                  </a:lnTo>
                  <a:cubicBezTo>
                    <a:pt x="955" y="5600"/>
                    <a:pt x="1943" y="5422"/>
                    <a:pt x="2962" y="5422"/>
                  </a:cubicBezTo>
                  <a:cubicBezTo>
                    <a:pt x="3983" y="5422"/>
                    <a:pt x="4986" y="5600"/>
                    <a:pt x="5940" y="5940"/>
                  </a:cubicBezTo>
                  <a:lnTo>
                    <a:pt x="2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0"/>
            <p:cNvSpPr/>
            <p:nvPr/>
          </p:nvSpPr>
          <p:spPr>
            <a:xfrm>
              <a:off x="2677888" y="2333125"/>
              <a:ext cx="29950" cy="29575"/>
            </a:xfrm>
            <a:custGeom>
              <a:avLst/>
              <a:gdLst/>
              <a:ahLst/>
              <a:cxnLst/>
              <a:rect l="l" t="t" r="r" b="b"/>
              <a:pathLst>
                <a:path w="1198" h="1183" extrusionOk="0">
                  <a:moveTo>
                    <a:pt x="598" y="1"/>
                  </a:moveTo>
                  <a:cubicBezTo>
                    <a:pt x="275" y="1"/>
                    <a:pt x="0" y="260"/>
                    <a:pt x="0" y="600"/>
                  </a:cubicBezTo>
                  <a:cubicBezTo>
                    <a:pt x="0" y="924"/>
                    <a:pt x="275" y="1183"/>
                    <a:pt x="598" y="1183"/>
                  </a:cubicBezTo>
                  <a:cubicBezTo>
                    <a:pt x="922" y="1183"/>
                    <a:pt x="1198" y="924"/>
                    <a:pt x="1198" y="600"/>
                  </a:cubicBezTo>
                  <a:cubicBezTo>
                    <a:pt x="1198" y="260"/>
                    <a:pt x="922" y="1"/>
                    <a:pt x="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0"/>
            <p:cNvSpPr/>
            <p:nvPr/>
          </p:nvSpPr>
          <p:spPr>
            <a:xfrm>
              <a:off x="2505488" y="2392200"/>
              <a:ext cx="374725" cy="103625"/>
            </a:xfrm>
            <a:custGeom>
              <a:avLst/>
              <a:gdLst/>
              <a:ahLst/>
              <a:cxnLst/>
              <a:rect l="l" t="t" r="r" b="b"/>
              <a:pathLst>
                <a:path w="14989" h="4145" extrusionOk="0">
                  <a:moveTo>
                    <a:pt x="2073" y="1"/>
                  </a:moveTo>
                  <a:lnTo>
                    <a:pt x="1" y="4144"/>
                  </a:lnTo>
                  <a:lnTo>
                    <a:pt x="14989" y="4144"/>
                  </a:lnTo>
                  <a:lnTo>
                    <a:pt x="12917" y="1"/>
                  </a:lnTo>
                  <a:cubicBezTo>
                    <a:pt x="12285" y="486"/>
                    <a:pt x="11605" y="892"/>
                    <a:pt x="10861" y="1198"/>
                  </a:cubicBezTo>
                  <a:cubicBezTo>
                    <a:pt x="9793" y="1652"/>
                    <a:pt x="8660" y="1878"/>
                    <a:pt x="7494" y="1878"/>
                  </a:cubicBezTo>
                  <a:cubicBezTo>
                    <a:pt x="6346" y="1878"/>
                    <a:pt x="5213" y="1652"/>
                    <a:pt x="4144" y="1198"/>
                  </a:cubicBezTo>
                  <a:cubicBezTo>
                    <a:pt x="3400" y="892"/>
                    <a:pt x="2703" y="486"/>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0"/>
            <p:cNvSpPr/>
            <p:nvPr/>
          </p:nvSpPr>
          <p:spPr>
            <a:xfrm>
              <a:off x="2541913" y="2292650"/>
              <a:ext cx="78925" cy="110900"/>
            </a:xfrm>
            <a:custGeom>
              <a:avLst/>
              <a:gdLst/>
              <a:ahLst/>
              <a:cxnLst/>
              <a:rect l="l" t="t" r="r" b="b"/>
              <a:pathLst>
                <a:path w="3157" h="4436" extrusionOk="0">
                  <a:moveTo>
                    <a:pt x="3156" y="1"/>
                  </a:moveTo>
                  <a:lnTo>
                    <a:pt x="3011" y="50"/>
                  </a:lnTo>
                  <a:cubicBezTo>
                    <a:pt x="2056" y="454"/>
                    <a:pt x="1182" y="1021"/>
                    <a:pt x="454" y="1766"/>
                  </a:cubicBezTo>
                  <a:lnTo>
                    <a:pt x="1" y="2219"/>
                  </a:lnTo>
                  <a:lnTo>
                    <a:pt x="454" y="2655"/>
                  </a:lnTo>
                  <a:cubicBezTo>
                    <a:pt x="1182" y="3400"/>
                    <a:pt x="2056" y="3983"/>
                    <a:pt x="3011" y="4371"/>
                  </a:cubicBezTo>
                  <a:cubicBezTo>
                    <a:pt x="3059" y="4388"/>
                    <a:pt x="3108" y="4403"/>
                    <a:pt x="3156" y="4436"/>
                  </a:cubicBezTo>
                  <a:cubicBezTo>
                    <a:pt x="2687" y="3821"/>
                    <a:pt x="2396" y="3044"/>
                    <a:pt x="2396" y="2219"/>
                  </a:cubicBezTo>
                  <a:cubicBezTo>
                    <a:pt x="2396" y="1377"/>
                    <a:pt x="2687" y="616"/>
                    <a:pt x="3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0"/>
            <p:cNvSpPr/>
            <p:nvPr/>
          </p:nvSpPr>
          <p:spPr>
            <a:xfrm>
              <a:off x="2623663" y="2278900"/>
              <a:ext cx="138400" cy="138025"/>
            </a:xfrm>
            <a:custGeom>
              <a:avLst/>
              <a:gdLst/>
              <a:ahLst/>
              <a:cxnLst/>
              <a:rect l="l" t="t" r="r" b="b"/>
              <a:pathLst>
                <a:path w="5536" h="5521" extrusionOk="0">
                  <a:moveTo>
                    <a:pt x="2767" y="1296"/>
                  </a:moveTo>
                  <a:cubicBezTo>
                    <a:pt x="3577" y="1296"/>
                    <a:pt x="4241" y="1960"/>
                    <a:pt x="4241" y="2769"/>
                  </a:cubicBezTo>
                  <a:cubicBezTo>
                    <a:pt x="4241" y="3578"/>
                    <a:pt x="3577" y="4241"/>
                    <a:pt x="2767" y="4241"/>
                  </a:cubicBezTo>
                  <a:cubicBezTo>
                    <a:pt x="1958" y="4241"/>
                    <a:pt x="1295" y="3578"/>
                    <a:pt x="1295" y="2769"/>
                  </a:cubicBezTo>
                  <a:cubicBezTo>
                    <a:pt x="1295" y="1960"/>
                    <a:pt x="1958" y="1296"/>
                    <a:pt x="2767" y="1296"/>
                  </a:cubicBezTo>
                  <a:close/>
                  <a:moveTo>
                    <a:pt x="2767" y="1"/>
                  </a:moveTo>
                  <a:cubicBezTo>
                    <a:pt x="1246" y="1"/>
                    <a:pt x="0" y="1248"/>
                    <a:pt x="0" y="2769"/>
                  </a:cubicBezTo>
                  <a:cubicBezTo>
                    <a:pt x="0" y="4291"/>
                    <a:pt x="1246" y="5521"/>
                    <a:pt x="2767" y="5521"/>
                  </a:cubicBezTo>
                  <a:cubicBezTo>
                    <a:pt x="4289" y="5521"/>
                    <a:pt x="5536" y="4291"/>
                    <a:pt x="5536" y="2769"/>
                  </a:cubicBezTo>
                  <a:cubicBezTo>
                    <a:pt x="5536" y="1248"/>
                    <a:pt x="4289" y="1"/>
                    <a:pt x="2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70"/>
          <p:cNvGrpSpPr/>
          <p:nvPr/>
        </p:nvGrpSpPr>
        <p:grpSpPr>
          <a:xfrm>
            <a:off x="4009138" y="1566750"/>
            <a:ext cx="374725" cy="374325"/>
            <a:chOff x="4009138" y="1566750"/>
            <a:chExt cx="374725" cy="374325"/>
          </a:xfrm>
        </p:grpSpPr>
        <p:sp>
          <p:nvSpPr>
            <p:cNvPr id="1425" name="Google Shape;1425;p70"/>
            <p:cNvSpPr/>
            <p:nvPr/>
          </p:nvSpPr>
          <p:spPr>
            <a:xfrm>
              <a:off x="4242213" y="1799425"/>
              <a:ext cx="34400" cy="34825"/>
            </a:xfrm>
            <a:custGeom>
              <a:avLst/>
              <a:gdLst/>
              <a:ahLst/>
              <a:cxnLst/>
              <a:rect l="l" t="t" r="r" b="b"/>
              <a:pathLst>
                <a:path w="1376" h="1393" extrusionOk="0">
                  <a:moveTo>
                    <a:pt x="616" y="0"/>
                  </a:moveTo>
                  <a:cubicBezTo>
                    <a:pt x="437" y="243"/>
                    <a:pt x="227" y="454"/>
                    <a:pt x="1" y="615"/>
                  </a:cubicBezTo>
                  <a:lnTo>
                    <a:pt x="761" y="1392"/>
                  </a:lnTo>
                  <a:cubicBezTo>
                    <a:pt x="987" y="1198"/>
                    <a:pt x="1198" y="987"/>
                    <a:pt x="1376" y="760"/>
                  </a:cubicBezTo>
                  <a:lnTo>
                    <a:pt x="6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0"/>
            <p:cNvSpPr/>
            <p:nvPr/>
          </p:nvSpPr>
          <p:spPr>
            <a:xfrm>
              <a:off x="4185563" y="1650900"/>
              <a:ext cx="21875" cy="27550"/>
            </a:xfrm>
            <a:custGeom>
              <a:avLst/>
              <a:gdLst/>
              <a:ahLst/>
              <a:cxnLst/>
              <a:rect l="l" t="t" r="r" b="b"/>
              <a:pathLst>
                <a:path w="875" h="1102" extrusionOk="0">
                  <a:moveTo>
                    <a:pt x="437" y="1"/>
                  </a:moveTo>
                  <a:cubicBezTo>
                    <a:pt x="292" y="1"/>
                    <a:pt x="146" y="1"/>
                    <a:pt x="1" y="17"/>
                  </a:cubicBezTo>
                  <a:lnTo>
                    <a:pt x="1" y="1101"/>
                  </a:lnTo>
                  <a:cubicBezTo>
                    <a:pt x="146" y="1086"/>
                    <a:pt x="292" y="1069"/>
                    <a:pt x="437" y="1069"/>
                  </a:cubicBezTo>
                  <a:cubicBezTo>
                    <a:pt x="583" y="1069"/>
                    <a:pt x="728" y="1086"/>
                    <a:pt x="875" y="1101"/>
                  </a:cubicBezTo>
                  <a:lnTo>
                    <a:pt x="875" y="17"/>
                  </a:lnTo>
                  <a:cubicBezTo>
                    <a:pt x="728" y="1"/>
                    <a:pt x="58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0"/>
            <p:cNvSpPr/>
            <p:nvPr/>
          </p:nvSpPr>
          <p:spPr>
            <a:xfrm>
              <a:off x="4271738" y="1742775"/>
              <a:ext cx="27950" cy="22250"/>
            </a:xfrm>
            <a:custGeom>
              <a:avLst/>
              <a:gdLst/>
              <a:ahLst/>
              <a:cxnLst/>
              <a:rect l="l" t="t" r="r" b="b"/>
              <a:pathLst>
                <a:path w="1118" h="890" extrusionOk="0">
                  <a:moveTo>
                    <a:pt x="1" y="0"/>
                  </a:moveTo>
                  <a:cubicBezTo>
                    <a:pt x="33" y="145"/>
                    <a:pt x="33" y="292"/>
                    <a:pt x="33" y="454"/>
                  </a:cubicBezTo>
                  <a:cubicBezTo>
                    <a:pt x="33" y="599"/>
                    <a:pt x="33" y="745"/>
                    <a:pt x="1" y="890"/>
                  </a:cubicBezTo>
                  <a:lnTo>
                    <a:pt x="1086" y="890"/>
                  </a:lnTo>
                  <a:cubicBezTo>
                    <a:pt x="1101" y="745"/>
                    <a:pt x="1118" y="599"/>
                    <a:pt x="1118" y="454"/>
                  </a:cubicBezTo>
                  <a:cubicBezTo>
                    <a:pt x="1118" y="292"/>
                    <a:pt x="1101" y="145"/>
                    <a:pt x="1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0"/>
            <p:cNvSpPr/>
            <p:nvPr/>
          </p:nvSpPr>
          <p:spPr>
            <a:xfrm>
              <a:off x="4116363" y="1673575"/>
              <a:ext cx="34825" cy="34800"/>
            </a:xfrm>
            <a:custGeom>
              <a:avLst/>
              <a:gdLst/>
              <a:ahLst/>
              <a:cxnLst/>
              <a:rect l="l" t="t" r="r" b="b"/>
              <a:pathLst>
                <a:path w="1393" h="1392" extrusionOk="0">
                  <a:moveTo>
                    <a:pt x="615" y="0"/>
                  </a:moveTo>
                  <a:cubicBezTo>
                    <a:pt x="389" y="194"/>
                    <a:pt x="179" y="405"/>
                    <a:pt x="0" y="632"/>
                  </a:cubicBezTo>
                  <a:lnTo>
                    <a:pt x="762" y="1392"/>
                  </a:lnTo>
                  <a:cubicBezTo>
                    <a:pt x="939" y="1150"/>
                    <a:pt x="1150" y="939"/>
                    <a:pt x="1392" y="777"/>
                  </a:cubicBezTo>
                  <a:lnTo>
                    <a:pt x="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0"/>
            <p:cNvSpPr/>
            <p:nvPr/>
          </p:nvSpPr>
          <p:spPr>
            <a:xfrm>
              <a:off x="4093313" y="1742775"/>
              <a:ext cx="27925" cy="22250"/>
            </a:xfrm>
            <a:custGeom>
              <a:avLst/>
              <a:gdLst/>
              <a:ahLst/>
              <a:cxnLst/>
              <a:rect l="l" t="t" r="r" b="b"/>
              <a:pathLst>
                <a:path w="1117" h="890" extrusionOk="0">
                  <a:moveTo>
                    <a:pt x="33" y="0"/>
                  </a:moveTo>
                  <a:cubicBezTo>
                    <a:pt x="16" y="145"/>
                    <a:pt x="0" y="292"/>
                    <a:pt x="0" y="454"/>
                  </a:cubicBezTo>
                  <a:cubicBezTo>
                    <a:pt x="0" y="599"/>
                    <a:pt x="16" y="745"/>
                    <a:pt x="33" y="890"/>
                  </a:cubicBezTo>
                  <a:lnTo>
                    <a:pt x="1117" y="890"/>
                  </a:lnTo>
                  <a:cubicBezTo>
                    <a:pt x="1084" y="745"/>
                    <a:pt x="1084" y="599"/>
                    <a:pt x="1084" y="454"/>
                  </a:cubicBezTo>
                  <a:cubicBezTo>
                    <a:pt x="1084" y="292"/>
                    <a:pt x="1084" y="145"/>
                    <a:pt x="1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0"/>
            <p:cNvSpPr/>
            <p:nvPr/>
          </p:nvSpPr>
          <p:spPr>
            <a:xfrm>
              <a:off x="4116363" y="1799425"/>
              <a:ext cx="34825" cy="34825"/>
            </a:xfrm>
            <a:custGeom>
              <a:avLst/>
              <a:gdLst/>
              <a:ahLst/>
              <a:cxnLst/>
              <a:rect l="l" t="t" r="r" b="b"/>
              <a:pathLst>
                <a:path w="1393" h="1393" extrusionOk="0">
                  <a:moveTo>
                    <a:pt x="762" y="0"/>
                  </a:moveTo>
                  <a:lnTo>
                    <a:pt x="0" y="760"/>
                  </a:lnTo>
                  <a:cubicBezTo>
                    <a:pt x="179" y="987"/>
                    <a:pt x="389" y="1198"/>
                    <a:pt x="615" y="1392"/>
                  </a:cubicBezTo>
                  <a:lnTo>
                    <a:pt x="1392" y="615"/>
                  </a:lnTo>
                  <a:cubicBezTo>
                    <a:pt x="1150" y="454"/>
                    <a:pt x="939" y="243"/>
                    <a:pt x="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0"/>
            <p:cNvSpPr/>
            <p:nvPr/>
          </p:nvSpPr>
          <p:spPr>
            <a:xfrm>
              <a:off x="4142263" y="1699450"/>
              <a:ext cx="108450" cy="108900"/>
            </a:xfrm>
            <a:custGeom>
              <a:avLst/>
              <a:gdLst/>
              <a:ahLst/>
              <a:cxnLst/>
              <a:rect l="l" t="t" r="r" b="b"/>
              <a:pathLst>
                <a:path w="4338" h="4356" extrusionOk="0">
                  <a:moveTo>
                    <a:pt x="2169" y="907"/>
                  </a:moveTo>
                  <a:cubicBezTo>
                    <a:pt x="2866" y="907"/>
                    <a:pt x="3448" y="1474"/>
                    <a:pt x="3448" y="2187"/>
                  </a:cubicBezTo>
                  <a:cubicBezTo>
                    <a:pt x="3448" y="2882"/>
                    <a:pt x="2866" y="3449"/>
                    <a:pt x="2169" y="3449"/>
                  </a:cubicBezTo>
                  <a:cubicBezTo>
                    <a:pt x="1474" y="3449"/>
                    <a:pt x="907" y="2882"/>
                    <a:pt x="907" y="2187"/>
                  </a:cubicBezTo>
                  <a:cubicBezTo>
                    <a:pt x="907" y="1474"/>
                    <a:pt x="1474" y="907"/>
                    <a:pt x="2169" y="907"/>
                  </a:cubicBezTo>
                  <a:close/>
                  <a:moveTo>
                    <a:pt x="2169" y="1"/>
                  </a:moveTo>
                  <a:cubicBezTo>
                    <a:pt x="971" y="1"/>
                    <a:pt x="0" y="989"/>
                    <a:pt x="0" y="2187"/>
                  </a:cubicBezTo>
                  <a:cubicBezTo>
                    <a:pt x="0" y="3367"/>
                    <a:pt x="971" y="4355"/>
                    <a:pt x="2169" y="4355"/>
                  </a:cubicBezTo>
                  <a:cubicBezTo>
                    <a:pt x="3367" y="4355"/>
                    <a:pt x="4338" y="3367"/>
                    <a:pt x="4338" y="2187"/>
                  </a:cubicBezTo>
                  <a:cubicBezTo>
                    <a:pt x="4338" y="989"/>
                    <a:pt x="3367"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0"/>
            <p:cNvSpPr/>
            <p:nvPr/>
          </p:nvSpPr>
          <p:spPr>
            <a:xfrm>
              <a:off x="4186763" y="1743975"/>
              <a:ext cx="19450" cy="19875"/>
            </a:xfrm>
            <a:custGeom>
              <a:avLst/>
              <a:gdLst/>
              <a:ahLst/>
              <a:cxnLst/>
              <a:rect l="l" t="t" r="r" b="b"/>
              <a:pathLst>
                <a:path w="778" h="795" extrusionOk="0">
                  <a:moveTo>
                    <a:pt x="389" y="0"/>
                  </a:moveTo>
                  <a:cubicBezTo>
                    <a:pt x="179" y="0"/>
                    <a:pt x="1" y="179"/>
                    <a:pt x="1" y="406"/>
                  </a:cubicBezTo>
                  <a:cubicBezTo>
                    <a:pt x="1" y="615"/>
                    <a:pt x="179" y="794"/>
                    <a:pt x="389" y="794"/>
                  </a:cubicBezTo>
                  <a:cubicBezTo>
                    <a:pt x="600" y="794"/>
                    <a:pt x="777" y="615"/>
                    <a:pt x="777" y="406"/>
                  </a:cubicBezTo>
                  <a:cubicBezTo>
                    <a:pt x="777" y="179"/>
                    <a:pt x="600"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0"/>
            <p:cNvSpPr/>
            <p:nvPr/>
          </p:nvSpPr>
          <p:spPr>
            <a:xfrm>
              <a:off x="4185563" y="1829375"/>
              <a:ext cx="21875" cy="27525"/>
            </a:xfrm>
            <a:custGeom>
              <a:avLst/>
              <a:gdLst/>
              <a:ahLst/>
              <a:cxnLst/>
              <a:rect l="l" t="t" r="r" b="b"/>
              <a:pathLst>
                <a:path w="875" h="1101" extrusionOk="0">
                  <a:moveTo>
                    <a:pt x="1" y="0"/>
                  </a:moveTo>
                  <a:lnTo>
                    <a:pt x="1" y="1084"/>
                  </a:lnTo>
                  <a:cubicBezTo>
                    <a:pt x="146" y="1101"/>
                    <a:pt x="292" y="1101"/>
                    <a:pt x="437" y="1101"/>
                  </a:cubicBezTo>
                  <a:cubicBezTo>
                    <a:pt x="583" y="1101"/>
                    <a:pt x="728" y="1101"/>
                    <a:pt x="875" y="1084"/>
                  </a:cubicBezTo>
                  <a:lnTo>
                    <a:pt x="875" y="0"/>
                  </a:lnTo>
                  <a:cubicBezTo>
                    <a:pt x="728" y="16"/>
                    <a:pt x="583" y="32"/>
                    <a:pt x="437" y="32"/>
                  </a:cubicBezTo>
                  <a:cubicBezTo>
                    <a:pt x="292" y="32"/>
                    <a:pt x="146" y="1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0"/>
            <p:cNvSpPr/>
            <p:nvPr/>
          </p:nvSpPr>
          <p:spPr>
            <a:xfrm>
              <a:off x="4242213" y="1673575"/>
              <a:ext cx="34400" cy="34800"/>
            </a:xfrm>
            <a:custGeom>
              <a:avLst/>
              <a:gdLst/>
              <a:ahLst/>
              <a:cxnLst/>
              <a:rect l="l" t="t" r="r" b="b"/>
              <a:pathLst>
                <a:path w="1376" h="1392" extrusionOk="0">
                  <a:moveTo>
                    <a:pt x="761" y="0"/>
                  </a:moveTo>
                  <a:lnTo>
                    <a:pt x="1" y="777"/>
                  </a:lnTo>
                  <a:cubicBezTo>
                    <a:pt x="227" y="939"/>
                    <a:pt x="437" y="1150"/>
                    <a:pt x="616" y="1392"/>
                  </a:cubicBezTo>
                  <a:lnTo>
                    <a:pt x="1376" y="632"/>
                  </a:lnTo>
                  <a:cubicBezTo>
                    <a:pt x="1198" y="405"/>
                    <a:pt x="987" y="194"/>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0"/>
            <p:cNvSpPr/>
            <p:nvPr/>
          </p:nvSpPr>
          <p:spPr>
            <a:xfrm>
              <a:off x="4009138" y="1566750"/>
              <a:ext cx="374725" cy="374325"/>
            </a:xfrm>
            <a:custGeom>
              <a:avLst/>
              <a:gdLst/>
              <a:ahLst/>
              <a:cxnLst/>
              <a:rect l="l" t="t" r="r" b="b"/>
              <a:pathLst>
                <a:path w="14989" h="14973" extrusionOk="0">
                  <a:moveTo>
                    <a:pt x="7494" y="2477"/>
                  </a:moveTo>
                  <a:cubicBezTo>
                    <a:pt x="10246" y="2477"/>
                    <a:pt x="12496" y="4726"/>
                    <a:pt x="12496" y="7495"/>
                  </a:cubicBezTo>
                  <a:cubicBezTo>
                    <a:pt x="12496" y="10246"/>
                    <a:pt x="10246" y="12495"/>
                    <a:pt x="7494" y="12495"/>
                  </a:cubicBezTo>
                  <a:cubicBezTo>
                    <a:pt x="4742" y="12495"/>
                    <a:pt x="2493" y="10246"/>
                    <a:pt x="2493" y="7495"/>
                  </a:cubicBezTo>
                  <a:cubicBezTo>
                    <a:pt x="2493" y="4726"/>
                    <a:pt x="4742" y="2477"/>
                    <a:pt x="7494" y="2477"/>
                  </a:cubicBezTo>
                  <a:close/>
                  <a:moveTo>
                    <a:pt x="7058" y="0"/>
                  </a:moveTo>
                  <a:lnTo>
                    <a:pt x="7058" y="761"/>
                  </a:lnTo>
                  <a:cubicBezTo>
                    <a:pt x="5569" y="858"/>
                    <a:pt x="4177" y="1424"/>
                    <a:pt x="3044" y="2412"/>
                  </a:cubicBezTo>
                  <a:lnTo>
                    <a:pt x="2509" y="1878"/>
                  </a:lnTo>
                  <a:lnTo>
                    <a:pt x="1894" y="2509"/>
                  </a:lnTo>
                  <a:lnTo>
                    <a:pt x="2429" y="3043"/>
                  </a:lnTo>
                  <a:cubicBezTo>
                    <a:pt x="1441" y="4160"/>
                    <a:pt x="858" y="5552"/>
                    <a:pt x="761" y="7041"/>
                  </a:cubicBezTo>
                  <a:lnTo>
                    <a:pt x="1" y="7041"/>
                  </a:lnTo>
                  <a:lnTo>
                    <a:pt x="1" y="7931"/>
                  </a:lnTo>
                  <a:lnTo>
                    <a:pt x="761" y="7931"/>
                  </a:lnTo>
                  <a:cubicBezTo>
                    <a:pt x="858" y="9420"/>
                    <a:pt x="1441" y="10812"/>
                    <a:pt x="2429" y="11929"/>
                  </a:cubicBezTo>
                  <a:lnTo>
                    <a:pt x="1894" y="12463"/>
                  </a:lnTo>
                  <a:lnTo>
                    <a:pt x="2509" y="13095"/>
                  </a:lnTo>
                  <a:lnTo>
                    <a:pt x="3044" y="12560"/>
                  </a:lnTo>
                  <a:cubicBezTo>
                    <a:pt x="4177" y="13548"/>
                    <a:pt x="5569" y="14114"/>
                    <a:pt x="7058" y="14211"/>
                  </a:cubicBezTo>
                  <a:lnTo>
                    <a:pt x="7058" y="14972"/>
                  </a:lnTo>
                  <a:lnTo>
                    <a:pt x="7932" y="14972"/>
                  </a:lnTo>
                  <a:lnTo>
                    <a:pt x="7932" y="14211"/>
                  </a:lnTo>
                  <a:cubicBezTo>
                    <a:pt x="9421" y="14114"/>
                    <a:pt x="10828" y="13548"/>
                    <a:pt x="11946" y="12560"/>
                  </a:cubicBezTo>
                  <a:lnTo>
                    <a:pt x="12479" y="13095"/>
                  </a:lnTo>
                  <a:lnTo>
                    <a:pt x="13094" y="12463"/>
                  </a:lnTo>
                  <a:lnTo>
                    <a:pt x="12561" y="11929"/>
                  </a:lnTo>
                  <a:cubicBezTo>
                    <a:pt x="13547" y="10812"/>
                    <a:pt x="14130" y="9420"/>
                    <a:pt x="14227" y="7931"/>
                  </a:cubicBezTo>
                  <a:lnTo>
                    <a:pt x="14989" y="7931"/>
                  </a:lnTo>
                  <a:lnTo>
                    <a:pt x="14989" y="7041"/>
                  </a:lnTo>
                  <a:lnTo>
                    <a:pt x="14227" y="7041"/>
                  </a:lnTo>
                  <a:cubicBezTo>
                    <a:pt x="14130" y="5552"/>
                    <a:pt x="13547" y="4160"/>
                    <a:pt x="12561" y="3043"/>
                  </a:cubicBezTo>
                  <a:lnTo>
                    <a:pt x="13094" y="2509"/>
                  </a:lnTo>
                  <a:lnTo>
                    <a:pt x="12479" y="1878"/>
                  </a:lnTo>
                  <a:lnTo>
                    <a:pt x="11946" y="2412"/>
                  </a:lnTo>
                  <a:cubicBezTo>
                    <a:pt x="10828" y="1424"/>
                    <a:pt x="9421" y="858"/>
                    <a:pt x="7932" y="761"/>
                  </a:cubicBezTo>
                  <a:lnTo>
                    <a:pt x="7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70"/>
          <p:cNvGrpSpPr/>
          <p:nvPr/>
        </p:nvGrpSpPr>
        <p:grpSpPr>
          <a:xfrm>
            <a:off x="4761363" y="2695675"/>
            <a:ext cx="374325" cy="374725"/>
            <a:chOff x="4761363" y="2695675"/>
            <a:chExt cx="374325" cy="374725"/>
          </a:xfrm>
        </p:grpSpPr>
        <p:sp>
          <p:nvSpPr>
            <p:cNvPr id="1437" name="Google Shape;1437;p70"/>
            <p:cNvSpPr/>
            <p:nvPr/>
          </p:nvSpPr>
          <p:spPr>
            <a:xfrm>
              <a:off x="4761363" y="2695675"/>
              <a:ext cx="374325" cy="374725"/>
            </a:xfrm>
            <a:custGeom>
              <a:avLst/>
              <a:gdLst/>
              <a:ahLst/>
              <a:cxnLst/>
              <a:rect l="l" t="t" r="r" b="b"/>
              <a:pathLst>
                <a:path w="14973" h="14989" extrusionOk="0">
                  <a:moveTo>
                    <a:pt x="7268" y="1"/>
                  </a:moveTo>
                  <a:cubicBezTo>
                    <a:pt x="5309" y="66"/>
                    <a:pt x="3481" y="875"/>
                    <a:pt x="2121" y="2267"/>
                  </a:cubicBezTo>
                  <a:cubicBezTo>
                    <a:pt x="762" y="3676"/>
                    <a:pt x="0" y="5536"/>
                    <a:pt x="0" y="7495"/>
                  </a:cubicBezTo>
                  <a:cubicBezTo>
                    <a:pt x="0" y="9502"/>
                    <a:pt x="777" y="11380"/>
                    <a:pt x="2201" y="12787"/>
                  </a:cubicBezTo>
                  <a:cubicBezTo>
                    <a:pt x="3610" y="14212"/>
                    <a:pt x="5488" y="14989"/>
                    <a:pt x="7495" y="14989"/>
                  </a:cubicBezTo>
                  <a:cubicBezTo>
                    <a:pt x="9453" y="14989"/>
                    <a:pt x="11298" y="14229"/>
                    <a:pt x="12707" y="12869"/>
                  </a:cubicBezTo>
                  <a:cubicBezTo>
                    <a:pt x="14114" y="11493"/>
                    <a:pt x="14923" y="9680"/>
                    <a:pt x="14973" y="7722"/>
                  </a:cubicBezTo>
                  <a:lnTo>
                    <a:pt x="14973" y="5407"/>
                  </a:lnTo>
                  <a:cubicBezTo>
                    <a:pt x="14973" y="5407"/>
                    <a:pt x="13823" y="10635"/>
                    <a:pt x="9453" y="10635"/>
                  </a:cubicBezTo>
                  <a:cubicBezTo>
                    <a:pt x="6636" y="10635"/>
                    <a:pt x="4355" y="8353"/>
                    <a:pt x="4355" y="5536"/>
                  </a:cubicBezTo>
                  <a:cubicBezTo>
                    <a:pt x="4355" y="1263"/>
                    <a:pt x="9582" y="1"/>
                    <a:pt x="9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0"/>
            <p:cNvSpPr/>
            <p:nvPr/>
          </p:nvSpPr>
          <p:spPr>
            <a:xfrm>
              <a:off x="4944663" y="2721575"/>
              <a:ext cx="162275" cy="153800"/>
            </a:xfrm>
            <a:custGeom>
              <a:avLst/>
              <a:gdLst/>
              <a:ahLst/>
              <a:cxnLst/>
              <a:rect l="l" t="t" r="r" b="b"/>
              <a:pathLst>
                <a:path w="6491" h="6152" extrusionOk="0">
                  <a:moveTo>
                    <a:pt x="3254" y="1"/>
                  </a:moveTo>
                  <a:lnTo>
                    <a:pt x="2088" y="1814"/>
                  </a:lnTo>
                  <a:lnTo>
                    <a:pt x="1" y="2348"/>
                  </a:lnTo>
                  <a:lnTo>
                    <a:pt x="1376" y="4015"/>
                  </a:lnTo>
                  <a:lnTo>
                    <a:pt x="1247" y="6151"/>
                  </a:lnTo>
                  <a:lnTo>
                    <a:pt x="3254" y="5374"/>
                  </a:lnTo>
                  <a:lnTo>
                    <a:pt x="5245" y="6151"/>
                  </a:lnTo>
                  <a:lnTo>
                    <a:pt x="5116" y="4015"/>
                  </a:lnTo>
                  <a:lnTo>
                    <a:pt x="6491" y="2348"/>
                  </a:lnTo>
                  <a:lnTo>
                    <a:pt x="4403" y="1814"/>
                  </a:lnTo>
                  <a:lnTo>
                    <a:pt x="3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0"/>
          <p:cNvGrpSpPr/>
          <p:nvPr/>
        </p:nvGrpSpPr>
        <p:grpSpPr>
          <a:xfrm>
            <a:off x="4009538" y="2695675"/>
            <a:ext cx="374325" cy="374725"/>
            <a:chOff x="4009538" y="2695675"/>
            <a:chExt cx="374325" cy="374725"/>
          </a:xfrm>
        </p:grpSpPr>
        <p:sp>
          <p:nvSpPr>
            <p:cNvPr id="1440" name="Google Shape;1440;p70"/>
            <p:cNvSpPr/>
            <p:nvPr/>
          </p:nvSpPr>
          <p:spPr>
            <a:xfrm>
              <a:off x="4009538" y="2739800"/>
              <a:ext cx="31575" cy="21875"/>
            </a:xfrm>
            <a:custGeom>
              <a:avLst/>
              <a:gdLst/>
              <a:ahLst/>
              <a:cxnLst/>
              <a:rect l="l" t="t" r="r" b="b"/>
              <a:pathLst>
                <a:path w="1263" h="875" extrusionOk="0">
                  <a:moveTo>
                    <a:pt x="0" y="1"/>
                  </a:moveTo>
                  <a:lnTo>
                    <a:pt x="0" y="875"/>
                  </a:lnTo>
                  <a:lnTo>
                    <a:pt x="1263" y="87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0"/>
            <p:cNvSpPr/>
            <p:nvPr/>
          </p:nvSpPr>
          <p:spPr>
            <a:xfrm>
              <a:off x="4009538" y="2695675"/>
              <a:ext cx="31575" cy="22300"/>
            </a:xfrm>
            <a:custGeom>
              <a:avLst/>
              <a:gdLst/>
              <a:ahLst/>
              <a:cxnLst/>
              <a:rect l="l" t="t" r="r" b="b"/>
              <a:pathLst>
                <a:path w="1263" h="892" extrusionOk="0">
                  <a:moveTo>
                    <a:pt x="0" y="1"/>
                  </a:moveTo>
                  <a:lnTo>
                    <a:pt x="0" y="892"/>
                  </a:lnTo>
                  <a:lnTo>
                    <a:pt x="1263" y="892"/>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0"/>
            <p:cNvSpPr/>
            <p:nvPr/>
          </p:nvSpPr>
          <p:spPr>
            <a:xfrm>
              <a:off x="4114363" y="2747100"/>
              <a:ext cx="269500" cy="199900"/>
            </a:xfrm>
            <a:custGeom>
              <a:avLst/>
              <a:gdLst/>
              <a:ahLst/>
              <a:cxnLst/>
              <a:rect l="l" t="t" r="r" b="b"/>
              <a:pathLst>
                <a:path w="10780" h="7996" extrusionOk="0">
                  <a:moveTo>
                    <a:pt x="1472" y="0"/>
                  </a:moveTo>
                  <a:cubicBezTo>
                    <a:pt x="1295" y="728"/>
                    <a:pt x="728" y="1295"/>
                    <a:pt x="0" y="1472"/>
                  </a:cubicBezTo>
                  <a:lnTo>
                    <a:pt x="0" y="5842"/>
                  </a:lnTo>
                  <a:cubicBezTo>
                    <a:pt x="728" y="6021"/>
                    <a:pt x="1295" y="6587"/>
                    <a:pt x="1472" y="7316"/>
                  </a:cubicBezTo>
                  <a:lnTo>
                    <a:pt x="9015" y="7316"/>
                  </a:lnTo>
                  <a:cubicBezTo>
                    <a:pt x="9695" y="7316"/>
                    <a:pt x="10310" y="7575"/>
                    <a:pt x="10780" y="7996"/>
                  </a:cubicBezTo>
                  <a:lnTo>
                    <a:pt x="10780" y="7899"/>
                  </a:lnTo>
                  <a:cubicBezTo>
                    <a:pt x="10780" y="6878"/>
                    <a:pt x="9954" y="6037"/>
                    <a:pt x="8934" y="6037"/>
                  </a:cubicBezTo>
                  <a:lnTo>
                    <a:pt x="2443" y="6037"/>
                  </a:lnTo>
                  <a:lnTo>
                    <a:pt x="1375" y="4888"/>
                  </a:lnTo>
                  <a:lnTo>
                    <a:pt x="1375" y="2428"/>
                  </a:lnTo>
                  <a:lnTo>
                    <a:pt x="2443" y="1278"/>
                  </a:lnTo>
                  <a:lnTo>
                    <a:pt x="8384" y="1278"/>
                  </a:lnTo>
                  <a:cubicBezTo>
                    <a:pt x="9338" y="1278"/>
                    <a:pt x="10180" y="1683"/>
                    <a:pt x="10780" y="2314"/>
                  </a:cubicBezTo>
                  <a:lnTo>
                    <a:pt x="10780" y="2184"/>
                  </a:lnTo>
                  <a:cubicBezTo>
                    <a:pt x="10780" y="987"/>
                    <a:pt x="9824" y="0"/>
                    <a:pt x="8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0"/>
            <p:cNvSpPr/>
            <p:nvPr/>
          </p:nvSpPr>
          <p:spPr>
            <a:xfrm>
              <a:off x="4009538" y="2783500"/>
              <a:ext cx="31575" cy="21875"/>
            </a:xfrm>
            <a:custGeom>
              <a:avLst/>
              <a:gdLst/>
              <a:ahLst/>
              <a:cxnLst/>
              <a:rect l="l" t="t" r="r" b="b"/>
              <a:pathLst>
                <a:path w="1263" h="875" extrusionOk="0">
                  <a:moveTo>
                    <a:pt x="0" y="1"/>
                  </a:moveTo>
                  <a:lnTo>
                    <a:pt x="0" y="875"/>
                  </a:lnTo>
                  <a:lnTo>
                    <a:pt x="1263" y="87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0"/>
            <p:cNvSpPr/>
            <p:nvPr/>
          </p:nvSpPr>
          <p:spPr>
            <a:xfrm>
              <a:off x="4009538" y="2915425"/>
              <a:ext cx="31575" cy="21875"/>
            </a:xfrm>
            <a:custGeom>
              <a:avLst/>
              <a:gdLst/>
              <a:ahLst/>
              <a:cxnLst/>
              <a:rect l="l" t="t" r="r" b="b"/>
              <a:pathLst>
                <a:path w="1263" h="875" extrusionOk="0">
                  <a:moveTo>
                    <a:pt x="0" y="0"/>
                  </a:moveTo>
                  <a:lnTo>
                    <a:pt x="0" y="874"/>
                  </a:lnTo>
                  <a:lnTo>
                    <a:pt x="1263" y="874"/>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0"/>
            <p:cNvSpPr/>
            <p:nvPr/>
          </p:nvSpPr>
          <p:spPr>
            <a:xfrm>
              <a:off x="4186763" y="3003200"/>
              <a:ext cx="197100" cy="67200"/>
            </a:xfrm>
            <a:custGeom>
              <a:avLst/>
              <a:gdLst/>
              <a:ahLst/>
              <a:cxnLst/>
              <a:rect l="l" t="t" r="r" b="b"/>
              <a:pathLst>
                <a:path w="7884" h="2688" extrusionOk="0">
                  <a:moveTo>
                    <a:pt x="1" y="1"/>
                  </a:moveTo>
                  <a:lnTo>
                    <a:pt x="1" y="2688"/>
                  </a:lnTo>
                  <a:lnTo>
                    <a:pt x="6556" y="2688"/>
                  </a:lnTo>
                  <a:cubicBezTo>
                    <a:pt x="7301" y="2688"/>
                    <a:pt x="7884" y="2090"/>
                    <a:pt x="7884" y="1345"/>
                  </a:cubicBezTo>
                  <a:cubicBezTo>
                    <a:pt x="7884" y="600"/>
                    <a:pt x="7301" y="1"/>
                    <a:pt x="6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0"/>
            <p:cNvSpPr/>
            <p:nvPr/>
          </p:nvSpPr>
          <p:spPr>
            <a:xfrm>
              <a:off x="4171388" y="2801700"/>
              <a:ext cx="212475" cy="91900"/>
            </a:xfrm>
            <a:custGeom>
              <a:avLst/>
              <a:gdLst/>
              <a:ahLst/>
              <a:cxnLst/>
              <a:rect l="l" t="t" r="r" b="b"/>
              <a:pathLst>
                <a:path w="8499" h="3676" extrusionOk="0">
                  <a:moveTo>
                    <a:pt x="551" y="0"/>
                  </a:moveTo>
                  <a:lnTo>
                    <a:pt x="1" y="600"/>
                  </a:lnTo>
                  <a:lnTo>
                    <a:pt x="1" y="2348"/>
                  </a:lnTo>
                  <a:lnTo>
                    <a:pt x="551" y="2946"/>
                  </a:lnTo>
                  <a:lnTo>
                    <a:pt x="6653" y="2946"/>
                  </a:lnTo>
                  <a:cubicBezTo>
                    <a:pt x="7366" y="2946"/>
                    <a:pt x="8013" y="3222"/>
                    <a:pt x="8499" y="3675"/>
                  </a:cubicBezTo>
                  <a:lnTo>
                    <a:pt x="8499" y="2413"/>
                  </a:lnTo>
                  <a:cubicBezTo>
                    <a:pt x="8499" y="1086"/>
                    <a:pt x="7430" y="0"/>
                    <a:pt x="6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0"/>
            <p:cNvSpPr/>
            <p:nvPr/>
          </p:nvSpPr>
          <p:spPr>
            <a:xfrm>
              <a:off x="4062938" y="2695675"/>
              <a:ext cx="320925" cy="300275"/>
            </a:xfrm>
            <a:custGeom>
              <a:avLst/>
              <a:gdLst/>
              <a:ahLst/>
              <a:cxnLst/>
              <a:rect l="l" t="t" r="r" b="b"/>
              <a:pathLst>
                <a:path w="12837" h="12011" extrusionOk="0">
                  <a:moveTo>
                    <a:pt x="1" y="1"/>
                  </a:moveTo>
                  <a:lnTo>
                    <a:pt x="1" y="11428"/>
                  </a:lnTo>
                  <a:lnTo>
                    <a:pt x="11234" y="11428"/>
                  </a:lnTo>
                  <a:cubicBezTo>
                    <a:pt x="11849" y="11428"/>
                    <a:pt x="12399" y="11639"/>
                    <a:pt x="12837" y="12011"/>
                  </a:cubicBezTo>
                  <a:cubicBezTo>
                    <a:pt x="12804" y="11056"/>
                    <a:pt x="12027" y="10279"/>
                    <a:pt x="11072" y="10279"/>
                  </a:cubicBezTo>
                  <a:lnTo>
                    <a:pt x="2672" y="10279"/>
                  </a:lnTo>
                  <a:lnTo>
                    <a:pt x="2672" y="9826"/>
                  </a:lnTo>
                  <a:cubicBezTo>
                    <a:pt x="2672" y="9243"/>
                    <a:pt x="2186" y="8758"/>
                    <a:pt x="1604" y="8758"/>
                  </a:cubicBezTo>
                  <a:lnTo>
                    <a:pt x="1151" y="8758"/>
                  </a:lnTo>
                  <a:lnTo>
                    <a:pt x="1151" y="2672"/>
                  </a:lnTo>
                  <a:lnTo>
                    <a:pt x="1604" y="2672"/>
                  </a:lnTo>
                  <a:cubicBezTo>
                    <a:pt x="2186" y="2672"/>
                    <a:pt x="2672" y="2187"/>
                    <a:pt x="2672" y="1604"/>
                  </a:cubicBezTo>
                  <a:lnTo>
                    <a:pt x="2672" y="1151"/>
                  </a:lnTo>
                  <a:lnTo>
                    <a:pt x="10683" y="1151"/>
                  </a:lnTo>
                  <a:cubicBezTo>
                    <a:pt x="11525" y="1151"/>
                    <a:pt x="12286" y="1490"/>
                    <a:pt x="12837" y="2040"/>
                  </a:cubicBezTo>
                  <a:cubicBezTo>
                    <a:pt x="12787" y="907"/>
                    <a:pt x="11865" y="1"/>
                    <a:pt x="10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0"/>
            <p:cNvSpPr/>
            <p:nvPr/>
          </p:nvSpPr>
          <p:spPr>
            <a:xfrm>
              <a:off x="4129738" y="3048150"/>
              <a:ext cx="35200" cy="22250"/>
            </a:xfrm>
            <a:custGeom>
              <a:avLst/>
              <a:gdLst/>
              <a:ahLst/>
              <a:cxnLst/>
              <a:rect l="l" t="t" r="r" b="b"/>
              <a:pathLst>
                <a:path w="1408" h="890" extrusionOk="0">
                  <a:moveTo>
                    <a:pt x="0" y="0"/>
                  </a:moveTo>
                  <a:lnTo>
                    <a:pt x="0" y="890"/>
                  </a:lnTo>
                  <a:lnTo>
                    <a:pt x="1408" y="890"/>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0"/>
            <p:cNvSpPr/>
            <p:nvPr/>
          </p:nvSpPr>
          <p:spPr>
            <a:xfrm>
              <a:off x="4129738" y="3003200"/>
              <a:ext cx="35200" cy="21875"/>
            </a:xfrm>
            <a:custGeom>
              <a:avLst/>
              <a:gdLst/>
              <a:ahLst/>
              <a:cxnLst/>
              <a:rect l="l" t="t" r="r" b="b"/>
              <a:pathLst>
                <a:path w="1408" h="875" extrusionOk="0">
                  <a:moveTo>
                    <a:pt x="0" y="1"/>
                  </a:moveTo>
                  <a:lnTo>
                    <a:pt x="0" y="875"/>
                  </a:lnTo>
                  <a:lnTo>
                    <a:pt x="1408" y="875"/>
                  </a:lnTo>
                  <a:lnTo>
                    <a:pt x="1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0"/>
            <p:cNvSpPr/>
            <p:nvPr/>
          </p:nvSpPr>
          <p:spPr>
            <a:xfrm>
              <a:off x="4009538" y="2959125"/>
              <a:ext cx="31575" cy="22250"/>
            </a:xfrm>
            <a:custGeom>
              <a:avLst/>
              <a:gdLst/>
              <a:ahLst/>
              <a:cxnLst/>
              <a:rect l="l" t="t" r="r" b="b"/>
              <a:pathLst>
                <a:path w="1263" h="890" extrusionOk="0">
                  <a:moveTo>
                    <a:pt x="0" y="0"/>
                  </a:moveTo>
                  <a:lnTo>
                    <a:pt x="0" y="890"/>
                  </a:lnTo>
                  <a:lnTo>
                    <a:pt x="1263" y="890"/>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0"/>
            <p:cNvSpPr/>
            <p:nvPr/>
          </p:nvSpPr>
          <p:spPr>
            <a:xfrm>
              <a:off x="4009538" y="2871300"/>
              <a:ext cx="31575" cy="21875"/>
            </a:xfrm>
            <a:custGeom>
              <a:avLst/>
              <a:gdLst/>
              <a:ahLst/>
              <a:cxnLst/>
              <a:rect l="l" t="t" r="r" b="b"/>
              <a:pathLst>
                <a:path w="1263" h="875" extrusionOk="0">
                  <a:moveTo>
                    <a:pt x="0" y="0"/>
                  </a:moveTo>
                  <a:lnTo>
                    <a:pt x="0" y="874"/>
                  </a:lnTo>
                  <a:lnTo>
                    <a:pt x="1263" y="874"/>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0"/>
            <p:cNvSpPr/>
            <p:nvPr/>
          </p:nvSpPr>
          <p:spPr>
            <a:xfrm>
              <a:off x="4009538" y="2827600"/>
              <a:ext cx="31575" cy="21875"/>
            </a:xfrm>
            <a:custGeom>
              <a:avLst/>
              <a:gdLst/>
              <a:ahLst/>
              <a:cxnLst/>
              <a:rect l="l" t="t" r="r" b="b"/>
              <a:pathLst>
                <a:path w="1263" h="875" extrusionOk="0">
                  <a:moveTo>
                    <a:pt x="0" y="0"/>
                  </a:moveTo>
                  <a:lnTo>
                    <a:pt x="0" y="874"/>
                  </a:lnTo>
                  <a:lnTo>
                    <a:pt x="1263" y="874"/>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70"/>
          <p:cNvGrpSpPr/>
          <p:nvPr/>
        </p:nvGrpSpPr>
        <p:grpSpPr>
          <a:xfrm>
            <a:off x="3295363" y="3252475"/>
            <a:ext cx="299025" cy="374725"/>
            <a:chOff x="3295363" y="3252475"/>
            <a:chExt cx="299025" cy="374725"/>
          </a:xfrm>
        </p:grpSpPr>
        <p:sp>
          <p:nvSpPr>
            <p:cNvPr id="1454" name="Google Shape;1454;p70"/>
            <p:cNvSpPr/>
            <p:nvPr/>
          </p:nvSpPr>
          <p:spPr>
            <a:xfrm>
              <a:off x="3414713" y="3252475"/>
              <a:ext cx="61150" cy="22675"/>
            </a:xfrm>
            <a:custGeom>
              <a:avLst/>
              <a:gdLst/>
              <a:ahLst/>
              <a:cxnLst/>
              <a:rect l="l" t="t" r="r" b="b"/>
              <a:pathLst>
                <a:path w="2446" h="907" extrusionOk="0">
                  <a:moveTo>
                    <a:pt x="0" y="0"/>
                  </a:moveTo>
                  <a:lnTo>
                    <a:pt x="1215" y="907"/>
                  </a:lnTo>
                  <a:lnTo>
                    <a:pt x="24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0"/>
            <p:cNvSpPr/>
            <p:nvPr/>
          </p:nvSpPr>
          <p:spPr>
            <a:xfrm>
              <a:off x="3398938" y="3267850"/>
              <a:ext cx="34825" cy="108875"/>
            </a:xfrm>
            <a:custGeom>
              <a:avLst/>
              <a:gdLst/>
              <a:ahLst/>
              <a:cxnLst/>
              <a:rect l="l" t="t" r="r" b="b"/>
              <a:pathLst>
                <a:path w="1393" h="4355" extrusionOk="0">
                  <a:moveTo>
                    <a:pt x="1" y="0"/>
                  </a:moveTo>
                  <a:lnTo>
                    <a:pt x="1" y="2978"/>
                  </a:lnTo>
                  <a:lnTo>
                    <a:pt x="1393" y="4355"/>
                  </a:lnTo>
                  <a:lnTo>
                    <a:pt x="1393" y="110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0"/>
            <p:cNvSpPr/>
            <p:nvPr/>
          </p:nvSpPr>
          <p:spPr>
            <a:xfrm>
              <a:off x="3455588" y="3269075"/>
              <a:ext cx="34825" cy="108475"/>
            </a:xfrm>
            <a:custGeom>
              <a:avLst/>
              <a:gdLst/>
              <a:ahLst/>
              <a:cxnLst/>
              <a:rect l="l" t="t" r="r" b="b"/>
              <a:pathLst>
                <a:path w="1393" h="4339" extrusionOk="0">
                  <a:moveTo>
                    <a:pt x="1393" y="1"/>
                  </a:moveTo>
                  <a:lnTo>
                    <a:pt x="1" y="1052"/>
                  </a:lnTo>
                  <a:lnTo>
                    <a:pt x="1" y="4338"/>
                  </a:lnTo>
                  <a:lnTo>
                    <a:pt x="1393" y="2994"/>
                  </a:lnTo>
                  <a:lnTo>
                    <a:pt x="1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0"/>
            <p:cNvSpPr/>
            <p:nvPr/>
          </p:nvSpPr>
          <p:spPr>
            <a:xfrm>
              <a:off x="3295363" y="3372675"/>
              <a:ext cx="23500" cy="62725"/>
            </a:xfrm>
            <a:custGeom>
              <a:avLst/>
              <a:gdLst/>
              <a:ahLst/>
              <a:cxnLst/>
              <a:rect l="l" t="t" r="r" b="b"/>
              <a:pathLst>
                <a:path w="940" h="2509" extrusionOk="0">
                  <a:moveTo>
                    <a:pt x="0" y="0"/>
                  </a:moveTo>
                  <a:lnTo>
                    <a:pt x="0" y="2508"/>
                  </a:lnTo>
                  <a:lnTo>
                    <a:pt x="939" y="123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0"/>
            <p:cNvSpPr/>
            <p:nvPr/>
          </p:nvSpPr>
          <p:spPr>
            <a:xfrm>
              <a:off x="3470963" y="3359725"/>
              <a:ext cx="105625" cy="33575"/>
            </a:xfrm>
            <a:custGeom>
              <a:avLst/>
              <a:gdLst/>
              <a:ahLst/>
              <a:cxnLst/>
              <a:rect l="l" t="t" r="r" b="b"/>
              <a:pathLst>
                <a:path w="4225" h="1343" extrusionOk="0">
                  <a:moveTo>
                    <a:pt x="1393" y="0"/>
                  </a:moveTo>
                  <a:lnTo>
                    <a:pt x="1" y="1343"/>
                  </a:lnTo>
                  <a:lnTo>
                    <a:pt x="3156" y="1343"/>
                  </a:lnTo>
                  <a:lnTo>
                    <a:pt x="4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0"/>
            <p:cNvSpPr/>
            <p:nvPr/>
          </p:nvSpPr>
          <p:spPr>
            <a:xfrm>
              <a:off x="3313163" y="3359725"/>
              <a:ext cx="106425" cy="33575"/>
            </a:xfrm>
            <a:custGeom>
              <a:avLst/>
              <a:gdLst/>
              <a:ahLst/>
              <a:cxnLst/>
              <a:rect l="l" t="t" r="r" b="b"/>
              <a:pathLst>
                <a:path w="4257" h="1343" extrusionOk="0">
                  <a:moveTo>
                    <a:pt x="0" y="0"/>
                  </a:moveTo>
                  <a:lnTo>
                    <a:pt x="1052" y="1343"/>
                  </a:lnTo>
                  <a:lnTo>
                    <a:pt x="4257" y="1343"/>
                  </a:lnTo>
                  <a:lnTo>
                    <a:pt x="28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0"/>
            <p:cNvSpPr/>
            <p:nvPr/>
          </p:nvSpPr>
          <p:spPr>
            <a:xfrm>
              <a:off x="3455588" y="3430125"/>
              <a:ext cx="34825" cy="179675"/>
            </a:xfrm>
            <a:custGeom>
              <a:avLst/>
              <a:gdLst/>
              <a:ahLst/>
              <a:cxnLst/>
              <a:rect l="l" t="t" r="r" b="b"/>
              <a:pathLst>
                <a:path w="1393" h="7187" extrusionOk="0">
                  <a:moveTo>
                    <a:pt x="1" y="0"/>
                  </a:moveTo>
                  <a:lnTo>
                    <a:pt x="1" y="6102"/>
                  </a:lnTo>
                  <a:lnTo>
                    <a:pt x="1393" y="7187"/>
                  </a:lnTo>
                  <a:lnTo>
                    <a:pt x="1393" y="137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0"/>
            <p:cNvSpPr/>
            <p:nvPr/>
          </p:nvSpPr>
          <p:spPr>
            <a:xfrm>
              <a:off x="3311538" y="3415125"/>
              <a:ext cx="109275" cy="34825"/>
            </a:xfrm>
            <a:custGeom>
              <a:avLst/>
              <a:gdLst/>
              <a:ahLst/>
              <a:cxnLst/>
              <a:rect l="l" t="t" r="r" b="b"/>
              <a:pathLst>
                <a:path w="4371" h="1393" extrusionOk="0">
                  <a:moveTo>
                    <a:pt x="1052" y="1"/>
                  </a:moveTo>
                  <a:lnTo>
                    <a:pt x="1" y="1393"/>
                  </a:lnTo>
                  <a:lnTo>
                    <a:pt x="2930" y="1393"/>
                  </a:lnTo>
                  <a:lnTo>
                    <a:pt x="4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0"/>
            <p:cNvSpPr/>
            <p:nvPr/>
          </p:nvSpPr>
          <p:spPr>
            <a:xfrm>
              <a:off x="3570913" y="3372675"/>
              <a:ext cx="23475" cy="62725"/>
            </a:xfrm>
            <a:custGeom>
              <a:avLst/>
              <a:gdLst/>
              <a:ahLst/>
              <a:cxnLst/>
              <a:rect l="l" t="t" r="r" b="b"/>
              <a:pathLst>
                <a:path w="939" h="2509" extrusionOk="0">
                  <a:moveTo>
                    <a:pt x="939" y="0"/>
                  </a:moveTo>
                  <a:lnTo>
                    <a:pt x="0" y="1230"/>
                  </a:lnTo>
                  <a:lnTo>
                    <a:pt x="939" y="2508"/>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0"/>
            <p:cNvSpPr/>
            <p:nvPr/>
          </p:nvSpPr>
          <p:spPr>
            <a:xfrm>
              <a:off x="3472163" y="3415125"/>
              <a:ext cx="106050" cy="34825"/>
            </a:xfrm>
            <a:custGeom>
              <a:avLst/>
              <a:gdLst/>
              <a:ahLst/>
              <a:cxnLst/>
              <a:rect l="l" t="t" r="r" b="b"/>
              <a:pathLst>
                <a:path w="4242" h="1393" extrusionOk="0">
                  <a:moveTo>
                    <a:pt x="1" y="1"/>
                  </a:moveTo>
                  <a:lnTo>
                    <a:pt x="1393" y="1393"/>
                  </a:lnTo>
                  <a:lnTo>
                    <a:pt x="4241" y="1393"/>
                  </a:lnTo>
                  <a:lnTo>
                    <a:pt x="3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0"/>
            <p:cNvSpPr/>
            <p:nvPr/>
          </p:nvSpPr>
          <p:spPr>
            <a:xfrm>
              <a:off x="3398938" y="3432950"/>
              <a:ext cx="34825" cy="179275"/>
            </a:xfrm>
            <a:custGeom>
              <a:avLst/>
              <a:gdLst/>
              <a:ahLst/>
              <a:cxnLst/>
              <a:rect l="l" t="t" r="r" b="b"/>
              <a:pathLst>
                <a:path w="1393" h="7171" extrusionOk="0">
                  <a:moveTo>
                    <a:pt x="1393" y="0"/>
                  </a:moveTo>
                  <a:lnTo>
                    <a:pt x="1" y="1344"/>
                  </a:lnTo>
                  <a:lnTo>
                    <a:pt x="1" y="7171"/>
                  </a:lnTo>
                  <a:lnTo>
                    <a:pt x="1393" y="6135"/>
                  </a:lnTo>
                  <a:lnTo>
                    <a:pt x="1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0"/>
            <p:cNvSpPr/>
            <p:nvPr/>
          </p:nvSpPr>
          <p:spPr>
            <a:xfrm>
              <a:off x="3415513" y="3604500"/>
              <a:ext cx="61150" cy="22700"/>
            </a:xfrm>
            <a:custGeom>
              <a:avLst/>
              <a:gdLst/>
              <a:ahLst/>
              <a:cxnLst/>
              <a:rect l="l" t="t" r="r" b="b"/>
              <a:pathLst>
                <a:path w="2446" h="908" extrusionOk="0">
                  <a:moveTo>
                    <a:pt x="1248" y="1"/>
                  </a:moveTo>
                  <a:lnTo>
                    <a:pt x="1" y="907"/>
                  </a:lnTo>
                  <a:lnTo>
                    <a:pt x="2445" y="907"/>
                  </a:lnTo>
                  <a:lnTo>
                    <a:pt x="1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0"/>
          <p:cNvSpPr/>
          <p:nvPr/>
        </p:nvSpPr>
        <p:spPr>
          <a:xfrm>
            <a:off x="1753688" y="2407200"/>
            <a:ext cx="374700" cy="40475"/>
          </a:xfrm>
          <a:custGeom>
            <a:avLst/>
            <a:gdLst/>
            <a:ahLst/>
            <a:cxnLst/>
            <a:rect l="l" t="t" r="r" b="b"/>
            <a:pathLst>
              <a:path w="14988" h="1619" extrusionOk="0">
                <a:moveTo>
                  <a:pt x="0" y="0"/>
                </a:moveTo>
                <a:lnTo>
                  <a:pt x="0" y="1619"/>
                </a:lnTo>
                <a:lnTo>
                  <a:pt x="14988" y="1619"/>
                </a:lnTo>
                <a:lnTo>
                  <a:pt x="14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0"/>
          <p:cNvSpPr/>
          <p:nvPr/>
        </p:nvSpPr>
        <p:spPr>
          <a:xfrm>
            <a:off x="1915913" y="2255425"/>
            <a:ext cx="50200" cy="57500"/>
          </a:xfrm>
          <a:custGeom>
            <a:avLst/>
            <a:gdLst/>
            <a:ahLst/>
            <a:cxnLst/>
            <a:rect l="l" t="t" r="r" b="b"/>
            <a:pathLst>
              <a:path w="2008" h="2300" extrusionOk="0">
                <a:moveTo>
                  <a:pt x="1004" y="1"/>
                </a:moveTo>
                <a:lnTo>
                  <a:pt x="665" y="584"/>
                </a:lnTo>
                <a:lnTo>
                  <a:pt x="1" y="584"/>
                </a:lnTo>
                <a:lnTo>
                  <a:pt x="341" y="1151"/>
                </a:lnTo>
                <a:lnTo>
                  <a:pt x="1" y="1733"/>
                </a:lnTo>
                <a:lnTo>
                  <a:pt x="665" y="1733"/>
                </a:lnTo>
                <a:lnTo>
                  <a:pt x="1004" y="2299"/>
                </a:lnTo>
                <a:lnTo>
                  <a:pt x="1345" y="1733"/>
                </a:lnTo>
                <a:lnTo>
                  <a:pt x="2008" y="1733"/>
                </a:lnTo>
                <a:lnTo>
                  <a:pt x="1669" y="1151"/>
                </a:lnTo>
                <a:lnTo>
                  <a:pt x="2008" y="584"/>
                </a:lnTo>
                <a:lnTo>
                  <a:pt x="1345" y="584"/>
                </a:lnTo>
                <a:lnTo>
                  <a:pt x="1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0"/>
          <p:cNvSpPr/>
          <p:nvPr/>
        </p:nvSpPr>
        <p:spPr>
          <a:xfrm>
            <a:off x="1753688" y="2169650"/>
            <a:ext cx="374700" cy="215725"/>
          </a:xfrm>
          <a:custGeom>
            <a:avLst/>
            <a:gdLst/>
            <a:ahLst/>
            <a:cxnLst/>
            <a:rect l="l" t="t" r="r" b="b"/>
            <a:pathLst>
              <a:path w="14988" h="8629" extrusionOk="0">
                <a:moveTo>
                  <a:pt x="7493" y="1668"/>
                </a:moveTo>
                <a:lnTo>
                  <a:pt x="8335" y="3125"/>
                </a:lnTo>
                <a:lnTo>
                  <a:pt x="10018" y="3125"/>
                </a:lnTo>
                <a:lnTo>
                  <a:pt x="9177" y="4582"/>
                </a:lnTo>
                <a:lnTo>
                  <a:pt x="10018" y="6038"/>
                </a:lnTo>
                <a:lnTo>
                  <a:pt x="8335" y="6038"/>
                </a:lnTo>
                <a:lnTo>
                  <a:pt x="7493" y="7495"/>
                </a:lnTo>
                <a:lnTo>
                  <a:pt x="6652" y="6038"/>
                </a:lnTo>
                <a:lnTo>
                  <a:pt x="4968" y="6038"/>
                </a:lnTo>
                <a:lnTo>
                  <a:pt x="5810" y="4582"/>
                </a:lnTo>
                <a:lnTo>
                  <a:pt x="4968" y="3125"/>
                </a:lnTo>
                <a:lnTo>
                  <a:pt x="6652" y="3125"/>
                </a:lnTo>
                <a:lnTo>
                  <a:pt x="7493" y="1668"/>
                </a:lnTo>
                <a:close/>
                <a:moveTo>
                  <a:pt x="7493" y="1"/>
                </a:moveTo>
                <a:cubicBezTo>
                  <a:pt x="5486" y="1"/>
                  <a:pt x="3609" y="777"/>
                  <a:pt x="2201" y="2186"/>
                </a:cubicBezTo>
                <a:cubicBezTo>
                  <a:pt x="777" y="3611"/>
                  <a:pt x="0" y="5488"/>
                  <a:pt x="0" y="7478"/>
                </a:cubicBezTo>
                <a:lnTo>
                  <a:pt x="0" y="8628"/>
                </a:lnTo>
                <a:lnTo>
                  <a:pt x="14988" y="8628"/>
                </a:lnTo>
                <a:lnTo>
                  <a:pt x="14988" y="7478"/>
                </a:lnTo>
                <a:cubicBezTo>
                  <a:pt x="14988" y="5488"/>
                  <a:pt x="14211" y="3611"/>
                  <a:pt x="12787" y="2186"/>
                </a:cubicBezTo>
                <a:cubicBezTo>
                  <a:pt x="11378" y="777"/>
                  <a:pt x="9500" y="1"/>
                  <a:pt x="7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0"/>
          <p:cNvGrpSpPr/>
          <p:nvPr/>
        </p:nvGrpSpPr>
        <p:grpSpPr>
          <a:xfrm>
            <a:off x="4767838" y="1566750"/>
            <a:ext cx="361375" cy="374325"/>
            <a:chOff x="4767838" y="1566750"/>
            <a:chExt cx="361375" cy="374325"/>
          </a:xfrm>
        </p:grpSpPr>
        <p:sp>
          <p:nvSpPr>
            <p:cNvPr id="1470" name="Google Shape;1470;p70"/>
            <p:cNvSpPr/>
            <p:nvPr/>
          </p:nvSpPr>
          <p:spPr>
            <a:xfrm>
              <a:off x="4878688" y="1830575"/>
              <a:ext cx="139225" cy="27950"/>
            </a:xfrm>
            <a:custGeom>
              <a:avLst/>
              <a:gdLst/>
              <a:ahLst/>
              <a:cxnLst/>
              <a:rect l="l" t="t" r="r" b="b"/>
              <a:pathLst>
                <a:path w="5569" h="1118" extrusionOk="0">
                  <a:moveTo>
                    <a:pt x="1" y="0"/>
                  </a:moveTo>
                  <a:lnTo>
                    <a:pt x="1" y="1117"/>
                  </a:lnTo>
                  <a:lnTo>
                    <a:pt x="5569" y="1117"/>
                  </a:lnTo>
                  <a:lnTo>
                    <a:pt x="5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0"/>
            <p:cNvSpPr/>
            <p:nvPr/>
          </p:nvSpPr>
          <p:spPr>
            <a:xfrm>
              <a:off x="4862138" y="1616525"/>
              <a:ext cx="47350" cy="192200"/>
            </a:xfrm>
            <a:custGeom>
              <a:avLst/>
              <a:gdLst/>
              <a:ahLst/>
              <a:cxnLst/>
              <a:rect l="l" t="t" r="r" b="b"/>
              <a:pathLst>
                <a:path w="1894" h="7688" extrusionOk="0">
                  <a:moveTo>
                    <a:pt x="1861" y="0"/>
                  </a:moveTo>
                  <a:cubicBezTo>
                    <a:pt x="842" y="0"/>
                    <a:pt x="0" y="842"/>
                    <a:pt x="0" y="1878"/>
                  </a:cubicBezTo>
                  <a:lnTo>
                    <a:pt x="0" y="5827"/>
                  </a:lnTo>
                  <a:cubicBezTo>
                    <a:pt x="0" y="6846"/>
                    <a:pt x="842" y="7688"/>
                    <a:pt x="1861" y="7688"/>
                  </a:cubicBezTo>
                  <a:lnTo>
                    <a:pt x="1893" y="7688"/>
                  </a:lnTo>
                  <a:cubicBezTo>
                    <a:pt x="1731" y="7413"/>
                    <a:pt x="1634" y="7090"/>
                    <a:pt x="1634" y="6749"/>
                  </a:cubicBezTo>
                  <a:lnTo>
                    <a:pt x="1634" y="939"/>
                  </a:lnTo>
                  <a:cubicBezTo>
                    <a:pt x="1634" y="599"/>
                    <a:pt x="1731" y="275"/>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0"/>
            <p:cNvSpPr/>
            <p:nvPr/>
          </p:nvSpPr>
          <p:spPr>
            <a:xfrm>
              <a:off x="4981488" y="1880350"/>
              <a:ext cx="21875" cy="60725"/>
            </a:xfrm>
            <a:custGeom>
              <a:avLst/>
              <a:gdLst/>
              <a:ahLst/>
              <a:cxnLst/>
              <a:rect l="l" t="t" r="r" b="b"/>
              <a:pathLst>
                <a:path w="875" h="2429" extrusionOk="0">
                  <a:moveTo>
                    <a:pt x="0" y="0"/>
                  </a:moveTo>
                  <a:lnTo>
                    <a:pt x="0" y="2428"/>
                  </a:lnTo>
                  <a:lnTo>
                    <a:pt x="874" y="2428"/>
                  </a:lnTo>
                  <a:lnTo>
                    <a:pt x="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0"/>
            <p:cNvSpPr/>
            <p:nvPr/>
          </p:nvSpPr>
          <p:spPr>
            <a:xfrm>
              <a:off x="4893688" y="1880350"/>
              <a:ext cx="21875" cy="60725"/>
            </a:xfrm>
            <a:custGeom>
              <a:avLst/>
              <a:gdLst/>
              <a:ahLst/>
              <a:cxnLst/>
              <a:rect l="l" t="t" r="r" b="b"/>
              <a:pathLst>
                <a:path w="875" h="2429" extrusionOk="0">
                  <a:moveTo>
                    <a:pt x="1" y="0"/>
                  </a:moveTo>
                  <a:lnTo>
                    <a:pt x="1" y="2428"/>
                  </a:lnTo>
                  <a:lnTo>
                    <a:pt x="875" y="2428"/>
                  </a:lnTo>
                  <a:lnTo>
                    <a:pt x="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0"/>
            <p:cNvSpPr/>
            <p:nvPr/>
          </p:nvSpPr>
          <p:spPr>
            <a:xfrm>
              <a:off x="4937388" y="1880350"/>
              <a:ext cx="21875" cy="60725"/>
            </a:xfrm>
            <a:custGeom>
              <a:avLst/>
              <a:gdLst/>
              <a:ahLst/>
              <a:cxnLst/>
              <a:rect l="l" t="t" r="r" b="b"/>
              <a:pathLst>
                <a:path w="875" h="2429" extrusionOk="0">
                  <a:moveTo>
                    <a:pt x="1" y="0"/>
                  </a:moveTo>
                  <a:lnTo>
                    <a:pt x="1" y="2428"/>
                  </a:lnTo>
                  <a:lnTo>
                    <a:pt x="875" y="2428"/>
                  </a:lnTo>
                  <a:lnTo>
                    <a:pt x="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0"/>
            <p:cNvSpPr/>
            <p:nvPr/>
          </p:nvSpPr>
          <p:spPr>
            <a:xfrm>
              <a:off x="5039738" y="1618150"/>
              <a:ext cx="59100" cy="189400"/>
            </a:xfrm>
            <a:custGeom>
              <a:avLst/>
              <a:gdLst/>
              <a:ahLst/>
              <a:cxnLst/>
              <a:rect l="l" t="t" r="r" b="b"/>
              <a:pathLst>
                <a:path w="2364" h="7576" extrusionOk="0">
                  <a:moveTo>
                    <a:pt x="1" y="0"/>
                  </a:moveTo>
                  <a:cubicBezTo>
                    <a:pt x="422" y="469"/>
                    <a:pt x="681" y="1116"/>
                    <a:pt x="681" y="1813"/>
                  </a:cubicBezTo>
                  <a:lnTo>
                    <a:pt x="681" y="5762"/>
                  </a:lnTo>
                  <a:cubicBezTo>
                    <a:pt x="681" y="6442"/>
                    <a:pt x="422" y="7090"/>
                    <a:pt x="1" y="7575"/>
                  </a:cubicBezTo>
                  <a:cubicBezTo>
                    <a:pt x="1345" y="7299"/>
                    <a:pt x="2364" y="6118"/>
                    <a:pt x="2364" y="4677"/>
                  </a:cubicBezTo>
                  <a:lnTo>
                    <a:pt x="2364" y="2881"/>
                  </a:lnTo>
                  <a:cubicBezTo>
                    <a:pt x="2364" y="1457"/>
                    <a:pt x="1345" y="25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0"/>
            <p:cNvSpPr/>
            <p:nvPr/>
          </p:nvSpPr>
          <p:spPr>
            <a:xfrm>
              <a:off x="4924838" y="1616525"/>
              <a:ext cx="46950" cy="192200"/>
            </a:xfrm>
            <a:custGeom>
              <a:avLst/>
              <a:gdLst/>
              <a:ahLst/>
              <a:cxnLst/>
              <a:rect l="l" t="t" r="r" b="b"/>
              <a:pathLst>
                <a:path w="1878" h="7688" extrusionOk="0">
                  <a:moveTo>
                    <a:pt x="939" y="0"/>
                  </a:moveTo>
                  <a:cubicBezTo>
                    <a:pt x="421" y="0"/>
                    <a:pt x="0" y="421"/>
                    <a:pt x="0" y="939"/>
                  </a:cubicBezTo>
                  <a:lnTo>
                    <a:pt x="0" y="6749"/>
                  </a:lnTo>
                  <a:cubicBezTo>
                    <a:pt x="0" y="7267"/>
                    <a:pt x="421" y="7688"/>
                    <a:pt x="939" y="7688"/>
                  </a:cubicBezTo>
                  <a:cubicBezTo>
                    <a:pt x="1457" y="7688"/>
                    <a:pt x="1878" y="7267"/>
                    <a:pt x="1878" y="6749"/>
                  </a:cubicBezTo>
                  <a:lnTo>
                    <a:pt x="1878" y="939"/>
                  </a:lnTo>
                  <a:cubicBezTo>
                    <a:pt x="1878" y="421"/>
                    <a:pt x="1457" y="0"/>
                    <a:pt x="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0"/>
            <p:cNvSpPr/>
            <p:nvPr/>
          </p:nvSpPr>
          <p:spPr>
            <a:xfrm>
              <a:off x="4987138" y="1616525"/>
              <a:ext cx="47775" cy="192200"/>
            </a:xfrm>
            <a:custGeom>
              <a:avLst/>
              <a:gdLst/>
              <a:ahLst/>
              <a:cxnLst/>
              <a:rect l="l" t="t" r="r" b="b"/>
              <a:pathLst>
                <a:path w="1911" h="7688" extrusionOk="0">
                  <a:moveTo>
                    <a:pt x="1" y="0"/>
                  </a:moveTo>
                  <a:cubicBezTo>
                    <a:pt x="179" y="275"/>
                    <a:pt x="277" y="599"/>
                    <a:pt x="277" y="939"/>
                  </a:cubicBezTo>
                  <a:lnTo>
                    <a:pt x="277" y="6749"/>
                  </a:lnTo>
                  <a:cubicBezTo>
                    <a:pt x="277" y="7090"/>
                    <a:pt x="179" y="7413"/>
                    <a:pt x="1" y="7688"/>
                  </a:cubicBezTo>
                  <a:lnTo>
                    <a:pt x="33" y="7688"/>
                  </a:lnTo>
                  <a:cubicBezTo>
                    <a:pt x="1069" y="7688"/>
                    <a:pt x="1911" y="6846"/>
                    <a:pt x="1911" y="5827"/>
                  </a:cubicBezTo>
                  <a:lnTo>
                    <a:pt x="1911" y="1878"/>
                  </a:lnTo>
                  <a:cubicBezTo>
                    <a:pt x="1911" y="842"/>
                    <a:pt x="1069"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0"/>
            <p:cNvSpPr/>
            <p:nvPr/>
          </p:nvSpPr>
          <p:spPr>
            <a:xfrm>
              <a:off x="4866163" y="1566750"/>
              <a:ext cx="164700" cy="27950"/>
            </a:xfrm>
            <a:custGeom>
              <a:avLst/>
              <a:gdLst/>
              <a:ahLst/>
              <a:cxnLst/>
              <a:rect l="l" t="t" r="r" b="b"/>
              <a:pathLst>
                <a:path w="6588" h="1118" extrusionOk="0">
                  <a:moveTo>
                    <a:pt x="1" y="0"/>
                  </a:moveTo>
                  <a:lnTo>
                    <a:pt x="1" y="1117"/>
                  </a:lnTo>
                  <a:lnTo>
                    <a:pt x="6588" y="1117"/>
                  </a:lnTo>
                  <a:lnTo>
                    <a:pt x="6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0"/>
            <p:cNvSpPr/>
            <p:nvPr/>
          </p:nvSpPr>
          <p:spPr>
            <a:xfrm>
              <a:off x="5085488" y="1846350"/>
              <a:ext cx="21875" cy="21875"/>
            </a:xfrm>
            <a:custGeom>
              <a:avLst/>
              <a:gdLst/>
              <a:ahLst/>
              <a:cxnLst/>
              <a:rect l="l" t="t" r="r" b="b"/>
              <a:pathLst>
                <a:path w="875" h="875" extrusionOk="0">
                  <a:moveTo>
                    <a:pt x="0" y="1"/>
                  </a:moveTo>
                  <a:lnTo>
                    <a:pt x="0" y="875"/>
                  </a:lnTo>
                  <a:lnTo>
                    <a:pt x="875" y="875"/>
                  </a:ln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0"/>
            <p:cNvSpPr/>
            <p:nvPr/>
          </p:nvSpPr>
          <p:spPr>
            <a:xfrm>
              <a:off x="4767838" y="1583350"/>
              <a:ext cx="21875" cy="22250"/>
            </a:xfrm>
            <a:custGeom>
              <a:avLst/>
              <a:gdLst/>
              <a:ahLst/>
              <a:cxnLst/>
              <a:rect l="l" t="t" r="r" b="b"/>
              <a:pathLst>
                <a:path w="875" h="890" extrusionOk="0">
                  <a:moveTo>
                    <a:pt x="0" y="0"/>
                  </a:moveTo>
                  <a:lnTo>
                    <a:pt x="0" y="890"/>
                  </a:lnTo>
                  <a:lnTo>
                    <a:pt x="874" y="890"/>
                  </a:lnTo>
                  <a:lnTo>
                    <a:pt x="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0"/>
            <p:cNvSpPr/>
            <p:nvPr/>
          </p:nvSpPr>
          <p:spPr>
            <a:xfrm>
              <a:off x="5107338" y="1868200"/>
              <a:ext cx="21875" cy="21875"/>
            </a:xfrm>
            <a:custGeom>
              <a:avLst/>
              <a:gdLst/>
              <a:ahLst/>
              <a:cxnLst/>
              <a:rect l="l" t="t" r="r" b="b"/>
              <a:pathLst>
                <a:path w="875" h="875" extrusionOk="0">
                  <a:moveTo>
                    <a:pt x="1" y="1"/>
                  </a:moveTo>
                  <a:lnTo>
                    <a:pt x="1" y="875"/>
                  </a:lnTo>
                  <a:lnTo>
                    <a:pt x="875" y="875"/>
                  </a:ln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0"/>
            <p:cNvSpPr/>
            <p:nvPr/>
          </p:nvSpPr>
          <p:spPr>
            <a:xfrm>
              <a:off x="4797763" y="1618150"/>
              <a:ext cx="59525" cy="189400"/>
            </a:xfrm>
            <a:custGeom>
              <a:avLst/>
              <a:gdLst/>
              <a:ahLst/>
              <a:cxnLst/>
              <a:rect l="l" t="t" r="r" b="b"/>
              <a:pathLst>
                <a:path w="2381" h="7576" extrusionOk="0">
                  <a:moveTo>
                    <a:pt x="2381" y="0"/>
                  </a:moveTo>
                  <a:lnTo>
                    <a:pt x="2381" y="0"/>
                  </a:lnTo>
                  <a:cubicBezTo>
                    <a:pt x="1037" y="259"/>
                    <a:pt x="1" y="1457"/>
                    <a:pt x="1" y="2881"/>
                  </a:cubicBezTo>
                  <a:lnTo>
                    <a:pt x="1" y="4677"/>
                  </a:lnTo>
                  <a:cubicBezTo>
                    <a:pt x="1" y="6118"/>
                    <a:pt x="1037" y="7299"/>
                    <a:pt x="2381" y="7575"/>
                  </a:cubicBezTo>
                  <a:cubicBezTo>
                    <a:pt x="1960" y="7090"/>
                    <a:pt x="1701" y="6442"/>
                    <a:pt x="1701" y="5762"/>
                  </a:cubicBezTo>
                  <a:lnTo>
                    <a:pt x="1701" y="1813"/>
                  </a:lnTo>
                  <a:cubicBezTo>
                    <a:pt x="1701" y="1116"/>
                    <a:pt x="1960" y="469"/>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70"/>
          <p:cNvGrpSpPr/>
          <p:nvPr/>
        </p:nvGrpSpPr>
        <p:grpSpPr>
          <a:xfrm>
            <a:off x="4049988" y="3252475"/>
            <a:ext cx="293425" cy="374725"/>
            <a:chOff x="4049988" y="3252475"/>
            <a:chExt cx="293425" cy="374725"/>
          </a:xfrm>
        </p:grpSpPr>
        <p:sp>
          <p:nvSpPr>
            <p:cNvPr id="1484" name="Google Shape;1484;p70"/>
            <p:cNvSpPr/>
            <p:nvPr/>
          </p:nvSpPr>
          <p:spPr>
            <a:xfrm>
              <a:off x="4126063" y="3252475"/>
              <a:ext cx="141275" cy="147300"/>
            </a:xfrm>
            <a:custGeom>
              <a:avLst/>
              <a:gdLst/>
              <a:ahLst/>
              <a:cxnLst/>
              <a:rect l="l" t="t" r="r" b="b"/>
              <a:pathLst>
                <a:path w="5651" h="5892" extrusionOk="0">
                  <a:moveTo>
                    <a:pt x="2834" y="0"/>
                  </a:moveTo>
                  <a:cubicBezTo>
                    <a:pt x="2526" y="308"/>
                    <a:pt x="2025" y="826"/>
                    <a:pt x="1522" y="1409"/>
                  </a:cubicBezTo>
                  <a:cubicBezTo>
                    <a:pt x="551" y="2590"/>
                    <a:pt x="1" y="3578"/>
                    <a:pt x="1" y="4209"/>
                  </a:cubicBezTo>
                  <a:cubicBezTo>
                    <a:pt x="1" y="4824"/>
                    <a:pt x="212" y="5423"/>
                    <a:pt x="568" y="5892"/>
                  </a:cubicBezTo>
                  <a:cubicBezTo>
                    <a:pt x="568" y="5812"/>
                    <a:pt x="551" y="5714"/>
                    <a:pt x="551" y="5633"/>
                  </a:cubicBezTo>
                  <a:cubicBezTo>
                    <a:pt x="551" y="5099"/>
                    <a:pt x="892" y="4435"/>
                    <a:pt x="1571" y="3626"/>
                  </a:cubicBezTo>
                  <a:cubicBezTo>
                    <a:pt x="2040" y="3060"/>
                    <a:pt x="2834" y="2331"/>
                    <a:pt x="2834" y="2331"/>
                  </a:cubicBezTo>
                  <a:cubicBezTo>
                    <a:pt x="2834" y="2331"/>
                    <a:pt x="3611" y="3060"/>
                    <a:pt x="4080" y="3626"/>
                  </a:cubicBezTo>
                  <a:cubicBezTo>
                    <a:pt x="4759" y="4435"/>
                    <a:pt x="5100" y="5099"/>
                    <a:pt x="5100" y="5633"/>
                  </a:cubicBezTo>
                  <a:cubicBezTo>
                    <a:pt x="5100" y="5714"/>
                    <a:pt x="5083" y="5812"/>
                    <a:pt x="5083" y="5892"/>
                  </a:cubicBezTo>
                  <a:cubicBezTo>
                    <a:pt x="5439" y="5423"/>
                    <a:pt x="5650" y="4824"/>
                    <a:pt x="5650" y="4209"/>
                  </a:cubicBezTo>
                  <a:cubicBezTo>
                    <a:pt x="5650" y="3578"/>
                    <a:pt x="5100" y="2590"/>
                    <a:pt x="4129" y="1409"/>
                  </a:cubicBezTo>
                  <a:cubicBezTo>
                    <a:pt x="3626" y="826"/>
                    <a:pt x="3125" y="308"/>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70"/>
            <p:cNvGrpSpPr/>
            <p:nvPr/>
          </p:nvGrpSpPr>
          <p:grpSpPr>
            <a:xfrm>
              <a:off x="4049988" y="3341100"/>
              <a:ext cx="293425" cy="286100"/>
              <a:chOff x="4049988" y="3341100"/>
              <a:chExt cx="293425" cy="286100"/>
            </a:xfrm>
          </p:grpSpPr>
          <p:sp>
            <p:nvSpPr>
              <p:cNvPr id="1486" name="Google Shape;1486;p70"/>
              <p:cNvSpPr/>
              <p:nvPr/>
            </p:nvSpPr>
            <p:spPr>
              <a:xfrm>
                <a:off x="4049988" y="3420000"/>
                <a:ext cx="293425" cy="92275"/>
              </a:xfrm>
              <a:custGeom>
                <a:avLst/>
                <a:gdLst/>
                <a:ahLst/>
                <a:cxnLst/>
                <a:rect l="l" t="t" r="r" b="b"/>
                <a:pathLst>
                  <a:path w="11737" h="3691" extrusionOk="0">
                    <a:moveTo>
                      <a:pt x="6313" y="1554"/>
                    </a:moveTo>
                    <a:lnTo>
                      <a:pt x="6313" y="2428"/>
                    </a:lnTo>
                    <a:lnTo>
                      <a:pt x="5424" y="2428"/>
                    </a:lnTo>
                    <a:lnTo>
                      <a:pt x="5424" y="1554"/>
                    </a:lnTo>
                    <a:close/>
                    <a:moveTo>
                      <a:pt x="5860" y="0"/>
                    </a:moveTo>
                    <a:lnTo>
                      <a:pt x="4177" y="939"/>
                    </a:lnTo>
                    <a:cubicBezTo>
                      <a:pt x="3238" y="1457"/>
                      <a:pt x="2187" y="1733"/>
                      <a:pt x="1118" y="1733"/>
                    </a:cubicBezTo>
                    <a:lnTo>
                      <a:pt x="1" y="1733"/>
                    </a:lnTo>
                    <a:lnTo>
                      <a:pt x="1" y="3043"/>
                    </a:lnTo>
                    <a:cubicBezTo>
                      <a:pt x="1" y="3254"/>
                      <a:pt x="33" y="3481"/>
                      <a:pt x="82" y="3690"/>
                    </a:cubicBezTo>
                    <a:lnTo>
                      <a:pt x="11654" y="3690"/>
                    </a:lnTo>
                    <a:cubicBezTo>
                      <a:pt x="11704" y="3481"/>
                      <a:pt x="11736" y="3270"/>
                      <a:pt x="11736" y="3043"/>
                    </a:cubicBezTo>
                    <a:lnTo>
                      <a:pt x="11736" y="1733"/>
                    </a:lnTo>
                    <a:lnTo>
                      <a:pt x="10619" y="1733"/>
                    </a:lnTo>
                    <a:cubicBezTo>
                      <a:pt x="9550" y="1733"/>
                      <a:pt x="8482" y="1457"/>
                      <a:pt x="7560" y="939"/>
                    </a:cubicBezTo>
                    <a:lnTo>
                      <a:pt x="5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0"/>
              <p:cNvSpPr/>
              <p:nvPr/>
            </p:nvSpPr>
            <p:spPr>
              <a:xfrm>
                <a:off x="4162088" y="3341100"/>
                <a:ext cx="69200" cy="70425"/>
              </a:xfrm>
              <a:custGeom>
                <a:avLst/>
                <a:gdLst/>
                <a:ahLst/>
                <a:cxnLst/>
                <a:rect l="l" t="t" r="r" b="b"/>
                <a:pathLst>
                  <a:path w="2768" h="2817" extrusionOk="0">
                    <a:moveTo>
                      <a:pt x="1393" y="1"/>
                    </a:moveTo>
                    <a:cubicBezTo>
                      <a:pt x="729" y="664"/>
                      <a:pt x="1" y="1602"/>
                      <a:pt x="1" y="2088"/>
                    </a:cubicBezTo>
                    <a:cubicBezTo>
                      <a:pt x="1" y="2347"/>
                      <a:pt x="66" y="2590"/>
                      <a:pt x="195" y="2817"/>
                    </a:cubicBezTo>
                    <a:lnTo>
                      <a:pt x="1393" y="2153"/>
                    </a:lnTo>
                    <a:lnTo>
                      <a:pt x="2574" y="2817"/>
                    </a:lnTo>
                    <a:cubicBezTo>
                      <a:pt x="2703" y="2590"/>
                      <a:pt x="2768" y="2347"/>
                      <a:pt x="2768" y="2088"/>
                    </a:cubicBezTo>
                    <a:cubicBezTo>
                      <a:pt x="2768" y="1602"/>
                      <a:pt x="2040" y="664"/>
                      <a:pt x="1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0"/>
              <p:cNvSpPr/>
              <p:nvPr/>
            </p:nvSpPr>
            <p:spPr>
              <a:xfrm>
                <a:off x="4060938" y="3534100"/>
                <a:ext cx="271525" cy="33200"/>
              </a:xfrm>
              <a:custGeom>
                <a:avLst/>
                <a:gdLst/>
                <a:ahLst/>
                <a:cxnLst/>
                <a:rect l="l" t="t" r="r" b="b"/>
                <a:pathLst>
                  <a:path w="10861" h="1328" extrusionOk="0">
                    <a:moveTo>
                      <a:pt x="0" y="0"/>
                    </a:moveTo>
                    <a:cubicBezTo>
                      <a:pt x="518" y="810"/>
                      <a:pt x="1408" y="1328"/>
                      <a:pt x="2428" y="1328"/>
                    </a:cubicBezTo>
                    <a:lnTo>
                      <a:pt x="8433" y="1328"/>
                    </a:lnTo>
                    <a:cubicBezTo>
                      <a:pt x="9453" y="1328"/>
                      <a:pt x="10342" y="810"/>
                      <a:pt x="10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0"/>
              <p:cNvSpPr/>
              <p:nvPr/>
            </p:nvSpPr>
            <p:spPr>
              <a:xfrm>
                <a:off x="4112313" y="3589125"/>
                <a:ext cx="168775" cy="38075"/>
              </a:xfrm>
              <a:custGeom>
                <a:avLst/>
                <a:gdLst/>
                <a:ahLst/>
                <a:cxnLst/>
                <a:rect l="l" t="t" r="r" b="b"/>
                <a:pathLst>
                  <a:path w="6751" h="1523" extrusionOk="0">
                    <a:moveTo>
                      <a:pt x="1101" y="1"/>
                    </a:moveTo>
                    <a:lnTo>
                      <a:pt x="0" y="1101"/>
                    </a:lnTo>
                    <a:lnTo>
                      <a:pt x="0" y="1522"/>
                    </a:lnTo>
                    <a:lnTo>
                      <a:pt x="6750" y="1522"/>
                    </a:lnTo>
                    <a:lnTo>
                      <a:pt x="6750" y="1101"/>
                    </a:lnTo>
                    <a:lnTo>
                      <a:pt x="5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0" name="Google Shape;1490;p70"/>
          <p:cNvGrpSpPr/>
          <p:nvPr/>
        </p:nvGrpSpPr>
        <p:grpSpPr>
          <a:xfrm>
            <a:off x="6296163" y="1566750"/>
            <a:ext cx="312425" cy="374325"/>
            <a:chOff x="6296163" y="1566750"/>
            <a:chExt cx="312425" cy="374325"/>
          </a:xfrm>
        </p:grpSpPr>
        <p:sp>
          <p:nvSpPr>
            <p:cNvPr id="1491" name="Google Shape;1491;p70"/>
            <p:cNvSpPr/>
            <p:nvPr/>
          </p:nvSpPr>
          <p:spPr>
            <a:xfrm>
              <a:off x="6426463" y="1834225"/>
              <a:ext cx="50600" cy="47350"/>
            </a:xfrm>
            <a:custGeom>
              <a:avLst/>
              <a:gdLst/>
              <a:ahLst/>
              <a:cxnLst/>
              <a:rect l="l" t="t" r="r" b="b"/>
              <a:pathLst>
                <a:path w="2024" h="1894" extrusionOk="0">
                  <a:moveTo>
                    <a:pt x="324" y="0"/>
                  </a:moveTo>
                  <a:lnTo>
                    <a:pt x="324" y="793"/>
                  </a:lnTo>
                  <a:cubicBezTo>
                    <a:pt x="324" y="1198"/>
                    <a:pt x="210" y="1570"/>
                    <a:pt x="1" y="1893"/>
                  </a:cubicBezTo>
                  <a:lnTo>
                    <a:pt x="2023" y="1893"/>
                  </a:lnTo>
                  <a:cubicBezTo>
                    <a:pt x="1813" y="1570"/>
                    <a:pt x="1699" y="1198"/>
                    <a:pt x="1699" y="793"/>
                  </a:cubicBezTo>
                  <a:lnTo>
                    <a:pt x="1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0"/>
            <p:cNvSpPr/>
            <p:nvPr/>
          </p:nvSpPr>
          <p:spPr>
            <a:xfrm>
              <a:off x="6368188" y="1903000"/>
              <a:ext cx="168375" cy="38075"/>
            </a:xfrm>
            <a:custGeom>
              <a:avLst/>
              <a:gdLst/>
              <a:ahLst/>
              <a:cxnLst/>
              <a:rect l="l" t="t" r="r" b="b"/>
              <a:pathLst>
                <a:path w="6735" h="1523" extrusionOk="0">
                  <a:moveTo>
                    <a:pt x="1085" y="1"/>
                  </a:moveTo>
                  <a:lnTo>
                    <a:pt x="1" y="1102"/>
                  </a:lnTo>
                  <a:lnTo>
                    <a:pt x="1" y="1522"/>
                  </a:lnTo>
                  <a:lnTo>
                    <a:pt x="6734" y="1522"/>
                  </a:lnTo>
                  <a:lnTo>
                    <a:pt x="6734" y="1102"/>
                  </a:lnTo>
                  <a:lnTo>
                    <a:pt x="5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0"/>
            <p:cNvSpPr/>
            <p:nvPr/>
          </p:nvSpPr>
          <p:spPr>
            <a:xfrm>
              <a:off x="6296163" y="1775150"/>
              <a:ext cx="312425" cy="38050"/>
            </a:xfrm>
            <a:custGeom>
              <a:avLst/>
              <a:gdLst/>
              <a:ahLst/>
              <a:cxnLst/>
              <a:rect l="l" t="t" r="r" b="b"/>
              <a:pathLst>
                <a:path w="12497" h="1522" extrusionOk="0">
                  <a:moveTo>
                    <a:pt x="1" y="0"/>
                  </a:moveTo>
                  <a:lnTo>
                    <a:pt x="1" y="421"/>
                  </a:lnTo>
                  <a:lnTo>
                    <a:pt x="1085" y="1522"/>
                  </a:lnTo>
                  <a:lnTo>
                    <a:pt x="11396" y="1522"/>
                  </a:lnTo>
                  <a:lnTo>
                    <a:pt x="12496" y="421"/>
                  </a:lnTo>
                  <a:lnTo>
                    <a:pt x="12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0"/>
            <p:cNvSpPr/>
            <p:nvPr/>
          </p:nvSpPr>
          <p:spPr>
            <a:xfrm>
              <a:off x="6317213" y="1705550"/>
              <a:ext cx="75675" cy="47775"/>
            </a:xfrm>
            <a:custGeom>
              <a:avLst/>
              <a:gdLst/>
              <a:ahLst/>
              <a:cxnLst/>
              <a:rect l="l" t="t" r="r" b="b"/>
              <a:pathLst>
                <a:path w="3027" h="1911" extrusionOk="0">
                  <a:moveTo>
                    <a:pt x="1732" y="0"/>
                  </a:moveTo>
                  <a:cubicBezTo>
                    <a:pt x="777" y="0"/>
                    <a:pt x="1" y="777"/>
                    <a:pt x="1" y="1732"/>
                  </a:cubicBezTo>
                  <a:lnTo>
                    <a:pt x="1" y="1910"/>
                  </a:lnTo>
                  <a:lnTo>
                    <a:pt x="2817" y="1910"/>
                  </a:lnTo>
                  <a:cubicBezTo>
                    <a:pt x="2800" y="1829"/>
                    <a:pt x="2800" y="1748"/>
                    <a:pt x="2800" y="1667"/>
                  </a:cubicBezTo>
                  <a:cubicBezTo>
                    <a:pt x="2800" y="1278"/>
                    <a:pt x="2882" y="907"/>
                    <a:pt x="3027" y="583"/>
                  </a:cubicBezTo>
                  <a:cubicBezTo>
                    <a:pt x="2703" y="210"/>
                    <a:pt x="2234" y="0"/>
                    <a:pt x="1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0"/>
            <p:cNvSpPr/>
            <p:nvPr/>
          </p:nvSpPr>
          <p:spPr>
            <a:xfrm>
              <a:off x="6511838" y="1705550"/>
              <a:ext cx="76500" cy="47775"/>
            </a:xfrm>
            <a:custGeom>
              <a:avLst/>
              <a:gdLst/>
              <a:ahLst/>
              <a:cxnLst/>
              <a:rect l="l" t="t" r="r" b="b"/>
              <a:pathLst>
                <a:path w="3060" h="1911" extrusionOk="0">
                  <a:moveTo>
                    <a:pt x="1327" y="0"/>
                  </a:moveTo>
                  <a:cubicBezTo>
                    <a:pt x="809" y="0"/>
                    <a:pt x="341" y="210"/>
                    <a:pt x="0" y="599"/>
                  </a:cubicBezTo>
                  <a:cubicBezTo>
                    <a:pt x="146" y="922"/>
                    <a:pt x="227" y="1278"/>
                    <a:pt x="227" y="1667"/>
                  </a:cubicBezTo>
                  <a:cubicBezTo>
                    <a:pt x="227" y="1748"/>
                    <a:pt x="227" y="1829"/>
                    <a:pt x="211" y="1910"/>
                  </a:cubicBezTo>
                  <a:lnTo>
                    <a:pt x="3043" y="1910"/>
                  </a:lnTo>
                  <a:cubicBezTo>
                    <a:pt x="3060" y="1845"/>
                    <a:pt x="3060" y="1781"/>
                    <a:pt x="3060" y="1732"/>
                  </a:cubicBezTo>
                  <a:cubicBezTo>
                    <a:pt x="3060" y="777"/>
                    <a:pt x="2283"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0"/>
            <p:cNvSpPr/>
            <p:nvPr/>
          </p:nvSpPr>
          <p:spPr>
            <a:xfrm>
              <a:off x="6355238" y="1646050"/>
              <a:ext cx="85825" cy="55475"/>
            </a:xfrm>
            <a:custGeom>
              <a:avLst/>
              <a:gdLst/>
              <a:ahLst/>
              <a:cxnLst/>
              <a:rect l="l" t="t" r="r" b="b"/>
              <a:pathLst>
                <a:path w="3433" h="2219" extrusionOk="0">
                  <a:moveTo>
                    <a:pt x="1717" y="0"/>
                  </a:moveTo>
                  <a:cubicBezTo>
                    <a:pt x="843" y="0"/>
                    <a:pt x="114" y="648"/>
                    <a:pt x="1" y="1506"/>
                  </a:cubicBezTo>
                  <a:cubicBezTo>
                    <a:pt x="66" y="1506"/>
                    <a:pt x="130" y="1489"/>
                    <a:pt x="211" y="1489"/>
                  </a:cubicBezTo>
                  <a:cubicBezTo>
                    <a:pt x="891" y="1489"/>
                    <a:pt x="1538" y="1765"/>
                    <a:pt x="2008" y="2218"/>
                  </a:cubicBezTo>
                  <a:cubicBezTo>
                    <a:pt x="2380" y="1846"/>
                    <a:pt x="2882" y="1571"/>
                    <a:pt x="3432" y="1474"/>
                  </a:cubicBezTo>
                  <a:cubicBezTo>
                    <a:pt x="3303" y="632"/>
                    <a:pt x="2591" y="0"/>
                    <a:pt x="1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0"/>
            <p:cNvSpPr/>
            <p:nvPr/>
          </p:nvSpPr>
          <p:spPr>
            <a:xfrm>
              <a:off x="6463688" y="1646050"/>
              <a:ext cx="85825" cy="55850"/>
            </a:xfrm>
            <a:custGeom>
              <a:avLst/>
              <a:gdLst/>
              <a:ahLst/>
              <a:cxnLst/>
              <a:rect l="l" t="t" r="r" b="b"/>
              <a:pathLst>
                <a:path w="3433" h="2234" extrusionOk="0">
                  <a:moveTo>
                    <a:pt x="1716" y="0"/>
                  </a:moveTo>
                  <a:cubicBezTo>
                    <a:pt x="842" y="0"/>
                    <a:pt x="130" y="632"/>
                    <a:pt x="1" y="1474"/>
                  </a:cubicBezTo>
                  <a:cubicBezTo>
                    <a:pt x="567" y="1571"/>
                    <a:pt x="1052" y="1846"/>
                    <a:pt x="1425" y="2234"/>
                  </a:cubicBezTo>
                  <a:cubicBezTo>
                    <a:pt x="1911" y="1765"/>
                    <a:pt x="2558" y="1489"/>
                    <a:pt x="3253" y="1489"/>
                  </a:cubicBezTo>
                  <a:cubicBezTo>
                    <a:pt x="3318" y="1489"/>
                    <a:pt x="3367" y="1506"/>
                    <a:pt x="3432" y="1506"/>
                  </a:cubicBezTo>
                  <a:cubicBezTo>
                    <a:pt x="3318" y="648"/>
                    <a:pt x="2590" y="0"/>
                    <a:pt x="1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0"/>
            <p:cNvSpPr/>
            <p:nvPr/>
          </p:nvSpPr>
          <p:spPr>
            <a:xfrm>
              <a:off x="6409063" y="1566750"/>
              <a:ext cx="86600" cy="86225"/>
            </a:xfrm>
            <a:custGeom>
              <a:avLst/>
              <a:gdLst/>
              <a:ahLst/>
              <a:cxnLst/>
              <a:rect l="l" t="t" r="r" b="b"/>
              <a:pathLst>
                <a:path w="3464" h="3449" extrusionOk="0">
                  <a:moveTo>
                    <a:pt x="1733" y="0"/>
                  </a:moveTo>
                  <a:cubicBezTo>
                    <a:pt x="777" y="0"/>
                    <a:pt x="0" y="777"/>
                    <a:pt x="0" y="1733"/>
                  </a:cubicBezTo>
                  <a:cubicBezTo>
                    <a:pt x="0" y="1942"/>
                    <a:pt x="32" y="2153"/>
                    <a:pt x="114" y="2348"/>
                  </a:cubicBezTo>
                  <a:cubicBezTo>
                    <a:pt x="794" y="2493"/>
                    <a:pt x="1360" y="2898"/>
                    <a:pt x="1733" y="3448"/>
                  </a:cubicBezTo>
                  <a:cubicBezTo>
                    <a:pt x="2104" y="2898"/>
                    <a:pt x="2671" y="2493"/>
                    <a:pt x="3351" y="2348"/>
                  </a:cubicBezTo>
                  <a:cubicBezTo>
                    <a:pt x="3431" y="2153"/>
                    <a:pt x="3464" y="1942"/>
                    <a:pt x="3464" y="1733"/>
                  </a:cubicBezTo>
                  <a:cubicBezTo>
                    <a:pt x="3464" y="777"/>
                    <a:pt x="2687"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0"/>
            <p:cNvSpPr/>
            <p:nvPr/>
          </p:nvSpPr>
          <p:spPr>
            <a:xfrm>
              <a:off x="6409063" y="1703925"/>
              <a:ext cx="86600" cy="49400"/>
            </a:xfrm>
            <a:custGeom>
              <a:avLst/>
              <a:gdLst/>
              <a:ahLst/>
              <a:cxnLst/>
              <a:rect l="l" t="t" r="r" b="b"/>
              <a:pathLst>
                <a:path w="3464" h="1976" extrusionOk="0">
                  <a:moveTo>
                    <a:pt x="1733" y="1"/>
                  </a:moveTo>
                  <a:cubicBezTo>
                    <a:pt x="777" y="1"/>
                    <a:pt x="0" y="777"/>
                    <a:pt x="0" y="1732"/>
                  </a:cubicBezTo>
                  <a:cubicBezTo>
                    <a:pt x="0" y="1813"/>
                    <a:pt x="0" y="1894"/>
                    <a:pt x="17" y="1975"/>
                  </a:cubicBezTo>
                  <a:lnTo>
                    <a:pt x="3448" y="1975"/>
                  </a:lnTo>
                  <a:cubicBezTo>
                    <a:pt x="3464" y="1894"/>
                    <a:pt x="3464" y="1813"/>
                    <a:pt x="3464" y="1732"/>
                  </a:cubicBezTo>
                  <a:cubicBezTo>
                    <a:pt x="3464" y="777"/>
                    <a:pt x="2687"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70"/>
          <p:cNvGrpSpPr/>
          <p:nvPr/>
        </p:nvGrpSpPr>
        <p:grpSpPr>
          <a:xfrm>
            <a:off x="4008713" y="3781750"/>
            <a:ext cx="374725" cy="357725"/>
            <a:chOff x="4008713" y="3781750"/>
            <a:chExt cx="374725" cy="357725"/>
          </a:xfrm>
        </p:grpSpPr>
        <p:sp>
          <p:nvSpPr>
            <p:cNvPr id="1501" name="Google Shape;1501;p70"/>
            <p:cNvSpPr/>
            <p:nvPr/>
          </p:nvSpPr>
          <p:spPr>
            <a:xfrm>
              <a:off x="4008713" y="3868750"/>
              <a:ext cx="59100" cy="25500"/>
            </a:xfrm>
            <a:custGeom>
              <a:avLst/>
              <a:gdLst/>
              <a:ahLst/>
              <a:cxnLst/>
              <a:rect l="l" t="t" r="r" b="b"/>
              <a:pathLst>
                <a:path w="2364" h="1020" extrusionOk="0">
                  <a:moveTo>
                    <a:pt x="1" y="1"/>
                  </a:moveTo>
                  <a:lnTo>
                    <a:pt x="1" y="1020"/>
                  </a:lnTo>
                  <a:lnTo>
                    <a:pt x="2364" y="1020"/>
                  </a:ln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0"/>
            <p:cNvSpPr/>
            <p:nvPr/>
          </p:nvSpPr>
          <p:spPr>
            <a:xfrm>
              <a:off x="4008713" y="3781750"/>
              <a:ext cx="59100" cy="64750"/>
            </a:xfrm>
            <a:custGeom>
              <a:avLst/>
              <a:gdLst/>
              <a:ahLst/>
              <a:cxnLst/>
              <a:rect l="l" t="t" r="r" b="b"/>
              <a:pathLst>
                <a:path w="2364" h="2590" extrusionOk="0">
                  <a:moveTo>
                    <a:pt x="745" y="0"/>
                  </a:moveTo>
                  <a:lnTo>
                    <a:pt x="745" y="956"/>
                  </a:lnTo>
                  <a:cubicBezTo>
                    <a:pt x="309" y="1117"/>
                    <a:pt x="1" y="1554"/>
                    <a:pt x="1" y="2039"/>
                  </a:cubicBezTo>
                  <a:lnTo>
                    <a:pt x="1" y="2590"/>
                  </a:lnTo>
                  <a:lnTo>
                    <a:pt x="2364" y="2590"/>
                  </a:lnTo>
                  <a:lnTo>
                    <a:pt x="2364" y="2039"/>
                  </a:lnTo>
                  <a:cubicBezTo>
                    <a:pt x="2364" y="1554"/>
                    <a:pt x="2057" y="1117"/>
                    <a:pt x="1619" y="956"/>
                  </a:cubicBezTo>
                  <a:lnTo>
                    <a:pt x="1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0"/>
            <p:cNvSpPr/>
            <p:nvPr/>
          </p:nvSpPr>
          <p:spPr>
            <a:xfrm>
              <a:off x="4323963" y="3868750"/>
              <a:ext cx="59475" cy="25500"/>
            </a:xfrm>
            <a:custGeom>
              <a:avLst/>
              <a:gdLst/>
              <a:ahLst/>
              <a:cxnLst/>
              <a:rect l="l" t="t" r="r" b="b"/>
              <a:pathLst>
                <a:path w="2379" h="1020" extrusionOk="0">
                  <a:moveTo>
                    <a:pt x="0" y="1"/>
                  </a:moveTo>
                  <a:lnTo>
                    <a:pt x="0" y="1020"/>
                  </a:lnTo>
                  <a:lnTo>
                    <a:pt x="2379" y="1020"/>
                  </a:lnTo>
                  <a:lnTo>
                    <a:pt x="23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0"/>
            <p:cNvSpPr/>
            <p:nvPr/>
          </p:nvSpPr>
          <p:spPr>
            <a:xfrm>
              <a:off x="4323963" y="3781750"/>
              <a:ext cx="59475" cy="64750"/>
            </a:xfrm>
            <a:custGeom>
              <a:avLst/>
              <a:gdLst/>
              <a:ahLst/>
              <a:cxnLst/>
              <a:rect l="l" t="t" r="r" b="b"/>
              <a:pathLst>
                <a:path w="2379" h="2590" extrusionOk="0">
                  <a:moveTo>
                    <a:pt x="745" y="0"/>
                  </a:moveTo>
                  <a:lnTo>
                    <a:pt x="745" y="956"/>
                  </a:lnTo>
                  <a:cubicBezTo>
                    <a:pt x="307" y="1117"/>
                    <a:pt x="0" y="1554"/>
                    <a:pt x="0" y="2039"/>
                  </a:cubicBezTo>
                  <a:lnTo>
                    <a:pt x="0" y="2590"/>
                  </a:lnTo>
                  <a:lnTo>
                    <a:pt x="2379" y="2590"/>
                  </a:lnTo>
                  <a:lnTo>
                    <a:pt x="2379" y="2039"/>
                  </a:lnTo>
                  <a:cubicBezTo>
                    <a:pt x="2379" y="1554"/>
                    <a:pt x="2072" y="1117"/>
                    <a:pt x="1634" y="956"/>
                  </a:cubicBezTo>
                  <a:lnTo>
                    <a:pt x="1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0"/>
            <p:cNvSpPr/>
            <p:nvPr/>
          </p:nvSpPr>
          <p:spPr>
            <a:xfrm>
              <a:off x="4089263" y="3835950"/>
              <a:ext cx="213675" cy="134375"/>
            </a:xfrm>
            <a:custGeom>
              <a:avLst/>
              <a:gdLst/>
              <a:ahLst/>
              <a:cxnLst/>
              <a:rect l="l" t="t" r="r" b="b"/>
              <a:pathLst>
                <a:path w="8547" h="5375" extrusionOk="0">
                  <a:moveTo>
                    <a:pt x="3836" y="1"/>
                  </a:moveTo>
                  <a:lnTo>
                    <a:pt x="3836" y="1248"/>
                  </a:lnTo>
                  <a:lnTo>
                    <a:pt x="0" y="4032"/>
                  </a:lnTo>
                  <a:lnTo>
                    <a:pt x="0" y="5375"/>
                  </a:lnTo>
                  <a:lnTo>
                    <a:pt x="4273" y="2267"/>
                  </a:lnTo>
                  <a:lnTo>
                    <a:pt x="8547" y="5375"/>
                  </a:lnTo>
                  <a:lnTo>
                    <a:pt x="8547" y="4032"/>
                  </a:lnTo>
                  <a:lnTo>
                    <a:pt x="4710" y="1248"/>
                  </a:lnTo>
                  <a:lnTo>
                    <a:pt x="4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0"/>
            <p:cNvSpPr/>
            <p:nvPr/>
          </p:nvSpPr>
          <p:spPr>
            <a:xfrm>
              <a:off x="4089263" y="3919725"/>
              <a:ext cx="213675" cy="219750"/>
            </a:xfrm>
            <a:custGeom>
              <a:avLst/>
              <a:gdLst/>
              <a:ahLst/>
              <a:cxnLst/>
              <a:rect l="l" t="t" r="r" b="b"/>
              <a:pathLst>
                <a:path w="8547" h="8790" extrusionOk="0">
                  <a:moveTo>
                    <a:pt x="4710" y="1797"/>
                  </a:moveTo>
                  <a:lnTo>
                    <a:pt x="4710" y="2688"/>
                  </a:lnTo>
                  <a:lnTo>
                    <a:pt x="3836" y="2688"/>
                  </a:lnTo>
                  <a:lnTo>
                    <a:pt x="3836" y="1797"/>
                  </a:lnTo>
                  <a:close/>
                  <a:moveTo>
                    <a:pt x="4273" y="1"/>
                  </a:moveTo>
                  <a:lnTo>
                    <a:pt x="0" y="3109"/>
                  </a:lnTo>
                  <a:lnTo>
                    <a:pt x="0" y="8789"/>
                  </a:lnTo>
                  <a:lnTo>
                    <a:pt x="2023" y="8789"/>
                  </a:lnTo>
                  <a:lnTo>
                    <a:pt x="2023" y="6329"/>
                  </a:lnTo>
                  <a:lnTo>
                    <a:pt x="4273" y="3836"/>
                  </a:lnTo>
                  <a:lnTo>
                    <a:pt x="6523" y="6329"/>
                  </a:lnTo>
                  <a:lnTo>
                    <a:pt x="6523" y="8789"/>
                  </a:lnTo>
                  <a:lnTo>
                    <a:pt x="8547" y="8789"/>
                  </a:lnTo>
                  <a:lnTo>
                    <a:pt x="8547" y="3109"/>
                  </a:lnTo>
                  <a:lnTo>
                    <a:pt x="4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a:off x="4161688" y="4048400"/>
              <a:ext cx="68425" cy="91075"/>
            </a:xfrm>
            <a:custGeom>
              <a:avLst/>
              <a:gdLst/>
              <a:ahLst/>
              <a:cxnLst/>
              <a:rect l="l" t="t" r="r" b="b"/>
              <a:pathLst>
                <a:path w="2737" h="3643" extrusionOk="0">
                  <a:moveTo>
                    <a:pt x="1376" y="1"/>
                  </a:moveTo>
                  <a:lnTo>
                    <a:pt x="0" y="1522"/>
                  </a:lnTo>
                  <a:lnTo>
                    <a:pt x="0" y="3642"/>
                  </a:lnTo>
                  <a:lnTo>
                    <a:pt x="2736" y="3642"/>
                  </a:lnTo>
                  <a:lnTo>
                    <a:pt x="2736" y="1522"/>
                  </a:lnTo>
                  <a:lnTo>
                    <a:pt x="1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0"/>
            <p:cNvSpPr/>
            <p:nvPr/>
          </p:nvSpPr>
          <p:spPr>
            <a:xfrm>
              <a:off x="4008713" y="3916500"/>
              <a:ext cx="59100" cy="222975"/>
            </a:xfrm>
            <a:custGeom>
              <a:avLst/>
              <a:gdLst/>
              <a:ahLst/>
              <a:cxnLst/>
              <a:rect l="l" t="t" r="r" b="b"/>
              <a:pathLst>
                <a:path w="2364" h="8919" extrusionOk="0">
                  <a:moveTo>
                    <a:pt x="1" y="0"/>
                  </a:moveTo>
                  <a:lnTo>
                    <a:pt x="1" y="8918"/>
                  </a:lnTo>
                  <a:lnTo>
                    <a:pt x="2364" y="8918"/>
                  </a:lnTo>
                  <a:lnTo>
                    <a:pt x="2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0"/>
            <p:cNvSpPr/>
            <p:nvPr/>
          </p:nvSpPr>
          <p:spPr>
            <a:xfrm>
              <a:off x="4323963" y="3916500"/>
              <a:ext cx="59475" cy="222975"/>
            </a:xfrm>
            <a:custGeom>
              <a:avLst/>
              <a:gdLst/>
              <a:ahLst/>
              <a:cxnLst/>
              <a:rect l="l" t="t" r="r" b="b"/>
              <a:pathLst>
                <a:path w="2379" h="8919" extrusionOk="0">
                  <a:moveTo>
                    <a:pt x="0" y="0"/>
                  </a:moveTo>
                  <a:lnTo>
                    <a:pt x="0" y="8918"/>
                  </a:lnTo>
                  <a:lnTo>
                    <a:pt x="2379" y="8918"/>
                  </a:lnTo>
                  <a:lnTo>
                    <a:pt x="2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70"/>
          <p:cNvGrpSpPr/>
          <p:nvPr/>
        </p:nvGrpSpPr>
        <p:grpSpPr>
          <a:xfrm>
            <a:off x="5588063" y="3773650"/>
            <a:ext cx="224175" cy="374325"/>
            <a:chOff x="5588063" y="3773650"/>
            <a:chExt cx="224175" cy="374325"/>
          </a:xfrm>
        </p:grpSpPr>
        <p:sp>
          <p:nvSpPr>
            <p:cNvPr id="1511" name="Google Shape;1511;p70"/>
            <p:cNvSpPr/>
            <p:nvPr/>
          </p:nvSpPr>
          <p:spPr>
            <a:xfrm>
              <a:off x="5588063" y="3773650"/>
              <a:ext cx="223775" cy="374325"/>
            </a:xfrm>
            <a:custGeom>
              <a:avLst/>
              <a:gdLst/>
              <a:ahLst/>
              <a:cxnLst/>
              <a:rect l="l" t="t" r="r" b="b"/>
              <a:pathLst>
                <a:path w="8951" h="14973" extrusionOk="0">
                  <a:moveTo>
                    <a:pt x="4515" y="0"/>
                  </a:moveTo>
                  <a:cubicBezTo>
                    <a:pt x="4208" y="0"/>
                    <a:pt x="3965" y="244"/>
                    <a:pt x="3965" y="535"/>
                  </a:cubicBezTo>
                  <a:lnTo>
                    <a:pt x="3965" y="7786"/>
                  </a:lnTo>
                  <a:cubicBezTo>
                    <a:pt x="3965" y="8207"/>
                    <a:pt x="3820" y="8596"/>
                    <a:pt x="3561" y="8887"/>
                  </a:cubicBezTo>
                  <a:cubicBezTo>
                    <a:pt x="4370" y="9291"/>
                    <a:pt x="4920" y="10133"/>
                    <a:pt x="4920" y="11104"/>
                  </a:cubicBezTo>
                  <a:lnTo>
                    <a:pt x="4046" y="11104"/>
                  </a:lnTo>
                  <a:cubicBezTo>
                    <a:pt x="4046" y="10214"/>
                    <a:pt x="3317" y="9502"/>
                    <a:pt x="2443" y="9502"/>
                  </a:cubicBezTo>
                  <a:lnTo>
                    <a:pt x="1569" y="9502"/>
                  </a:lnTo>
                  <a:lnTo>
                    <a:pt x="1569" y="8611"/>
                  </a:lnTo>
                  <a:lnTo>
                    <a:pt x="2249" y="8611"/>
                  </a:lnTo>
                  <a:cubicBezTo>
                    <a:pt x="2702" y="8611"/>
                    <a:pt x="3091" y="8239"/>
                    <a:pt x="3091" y="7786"/>
                  </a:cubicBezTo>
                  <a:lnTo>
                    <a:pt x="3091" y="7316"/>
                  </a:lnTo>
                  <a:lnTo>
                    <a:pt x="598" y="7316"/>
                  </a:lnTo>
                  <a:cubicBezTo>
                    <a:pt x="436" y="7316"/>
                    <a:pt x="291" y="7365"/>
                    <a:pt x="177" y="7478"/>
                  </a:cubicBezTo>
                  <a:cubicBezTo>
                    <a:pt x="65" y="7592"/>
                    <a:pt x="0" y="7754"/>
                    <a:pt x="0" y="7916"/>
                  </a:cubicBezTo>
                  <a:lnTo>
                    <a:pt x="0" y="8967"/>
                  </a:lnTo>
                  <a:cubicBezTo>
                    <a:pt x="32" y="10635"/>
                    <a:pt x="825" y="12189"/>
                    <a:pt x="2152" y="13240"/>
                  </a:cubicBezTo>
                  <a:lnTo>
                    <a:pt x="2557" y="13564"/>
                  </a:lnTo>
                  <a:lnTo>
                    <a:pt x="2557" y="14973"/>
                  </a:lnTo>
                  <a:lnTo>
                    <a:pt x="6927" y="14973"/>
                  </a:lnTo>
                  <a:lnTo>
                    <a:pt x="6927" y="13030"/>
                  </a:lnTo>
                  <a:lnTo>
                    <a:pt x="7558" y="12286"/>
                  </a:lnTo>
                  <a:cubicBezTo>
                    <a:pt x="8417" y="11282"/>
                    <a:pt x="8902" y="10020"/>
                    <a:pt x="8950" y="8693"/>
                  </a:cubicBezTo>
                  <a:lnTo>
                    <a:pt x="8950" y="8693"/>
                  </a:lnTo>
                  <a:cubicBezTo>
                    <a:pt x="8788" y="8757"/>
                    <a:pt x="8611" y="8805"/>
                    <a:pt x="8417" y="8805"/>
                  </a:cubicBezTo>
                  <a:cubicBezTo>
                    <a:pt x="7640" y="8805"/>
                    <a:pt x="7008" y="8175"/>
                    <a:pt x="7008" y="7381"/>
                  </a:cubicBezTo>
                  <a:lnTo>
                    <a:pt x="7008" y="1862"/>
                  </a:lnTo>
                  <a:cubicBezTo>
                    <a:pt x="7008" y="1554"/>
                    <a:pt x="6766" y="1312"/>
                    <a:pt x="6457" y="1312"/>
                  </a:cubicBezTo>
                  <a:cubicBezTo>
                    <a:pt x="6166" y="1312"/>
                    <a:pt x="5924" y="1554"/>
                    <a:pt x="5924" y="1862"/>
                  </a:cubicBezTo>
                  <a:lnTo>
                    <a:pt x="5924" y="6604"/>
                  </a:lnTo>
                  <a:lnTo>
                    <a:pt x="5050" y="6604"/>
                  </a:lnTo>
                  <a:lnTo>
                    <a:pt x="5050" y="535"/>
                  </a:lnTo>
                  <a:cubicBezTo>
                    <a:pt x="5050" y="244"/>
                    <a:pt x="4807" y="0"/>
                    <a:pt x="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0"/>
            <p:cNvSpPr/>
            <p:nvPr/>
          </p:nvSpPr>
          <p:spPr>
            <a:xfrm>
              <a:off x="5638238" y="3811300"/>
              <a:ext cx="27100" cy="123025"/>
            </a:xfrm>
            <a:custGeom>
              <a:avLst/>
              <a:gdLst/>
              <a:ahLst/>
              <a:cxnLst/>
              <a:rect l="l" t="t" r="r" b="b"/>
              <a:pathLst>
                <a:path w="1084" h="4921" extrusionOk="0">
                  <a:moveTo>
                    <a:pt x="550" y="0"/>
                  </a:moveTo>
                  <a:cubicBezTo>
                    <a:pt x="242" y="0"/>
                    <a:pt x="0" y="242"/>
                    <a:pt x="0" y="551"/>
                  </a:cubicBezTo>
                  <a:lnTo>
                    <a:pt x="0" y="4921"/>
                  </a:lnTo>
                  <a:lnTo>
                    <a:pt x="1084" y="4921"/>
                  </a:lnTo>
                  <a:lnTo>
                    <a:pt x="1084" y="551"/>
                  </a:lnTo>
                  <a:cubicBezTo>
                    <a:pt x="1084" y="242"/>
                    <a:pt x="842"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5785088" y="3899500"/>
              <a:ext cx="27150" cy="72450"/>
            </a:xfrm>
            <a:custGeom>
              <a:avLst/>
              <a:gdLst/>
              <a:ahLst/>
              <a:cxnLst/>
              <a:rect l="l" t="t" r="r" b="b"/>
              <a:pathLst>
                <a:path w="1086" h="2898" extrusionOk="0">
                  <a:moveTo>
                    <a:pt x="536" y="1"/>
                  </a:moveTo>
                  <a:cubicBezTo>
                    <a:pt x="244" y="1"/>
                    <a:pt x="1" y="243"/>
                    <a:pt x="1" y="551"/>
                  </a:cubicBezTo>
                  <a:lnTo>
                    <a:pt x="1" y="2347"/>
                  </a:lnTo>
                  <a:cubicBezTo>
                    <a:pt x="1" y="2655"/>
                    <a:pt x="244" y="2897"/>
                    <a:pt x="536" y="2897"/>
                  </a:cubicBezTo>
                  <a:cubicBezTo>
                    <a:pt x="842" y="2897"/>
                    <a:pt x="1086" y="2655"/>
                    <a:pt x="1086" y="2347"/>
                  </a:cubicBezTo>
                  <a:lnTo>
                    <a:pt x="1086" y="551"/>
                  </a:lnTo>
                  <a:cubicBezTo>
                    <a:pt x="1086" y="243"/>
                    <a:pt x="8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70"/>
          <p:cNvGrpSpPr/>
          <p:nvPr/>
        </p:nvGrpSpPr>
        <p:grpSpPr>
          <a:xfrm>
            <a:off x="1001863" y="2719575"/>
            <a:ext cx="374300" cy="326975"/>
            <a:chOff x="1001863" y="2719575"/>
            <a:chExt cx="374300" cy="326975"/>
          </a:xfrm>
        </p:grpSpPr>
        <p:sp>
          <p:nvSpPr>
            <p:cNvPr id="1515" name="Google Shape;1515;p70"/>
            <p:cNvSpPr/>
            <p:nvPr/>
          </p:nvSpPr>
          <p:spPr>
            <a:xfrm>
              <a:off x="1001863" y="2782275"/>
              <a:ext cx="140400" cy="206825"/>
            </a:xfrm>
            <a:custGeom>
              <a:avLst/>
              <a:gdLst/>
              <a:ahLst/>
              <a:cxnLst/>
              <a:rect l="l" t="t" r="r" b="b"/>
              <a:pathLst>
                <a:path w="5616" h="8273" extrusionOk="0">
                  <a:moveTo>
                    <a:pt x="0" y="1"/>
                  </a:moveTo>
                  <a:lnTo>
                    <a:pt x="0" y="1992"/>
                  </a:lnTo>
                  <a:cubicBezTo>
                    <a:pt x="0" y="3352"/>
                    <a:pt x="372" y="4662"/>
                    <a:pt x="1084" y="5779"/>
                  </a:cubicBezTo>
                  <a:cubicBezTo>
                    <a:pt x="1731" y="6815"/>
                    <a:pt x="2687" y="7673"/>
                    <a:pt x="3803" y="8272"/>
                  </a:cubicBezTo>
                  <a:lnTo>
                    <a:pt x="5616" y="8272"/>
                  </a:lnTo>
                  <a:cubicBezTo>
                    <a:pt x="5325" y="7884"/>
                    <a:pt x="5082" y="7478"/>
                    <a:pt x="4871" y="7042"/>
                  </a:cubicBezTo>
                  <a:cubicBezTo>
                    <a:pt x="4321" y="5925"/>
                    <a:pt x="4047" y="4662"/>
                    <a:pt x="4047" y="3416"/>
                  </a:cubicBezTo>
                  <a:lnTo>
                    <a:pt x="4047" y="3108"/>
                  </a:lnTo>
                  <a:cubicBezTo>
                    <a:pt x="4047" y="2590"/>
                    <a:pt x="4095" y="2072"/>
                    <a:pt x="4176" y="1571"/>
                  </a:cubicBezTo>
                  <a:cubicBezTo>
                    <a:pt x="2978" y="632"/>
                    <a:pt x="1522" y="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p:cNvSpPr/>
            <p:nvPr/>
          </p:nvSpPr>
          <p:spPr>
            <a:xfrm>
              <a:off x="1001863" y="3010925"/>
              <a:ext cx="176450" cy="35625"/>
            </a:xfrm>
            <a:custGeom>
              <a:avLst/>
              <a:gdLst/>
              <a:ahLst/>
              <a:cxnLst/>
              <a:rect l="l" t="t" r="r" b="b"/>
              <a:pathLst>
                <a:path w="7058" h="1425" extrusionOk="0">
                  <a:moveTo>
                    <a:pt x="0" y="0"/>
                  </a:moveTo>
                  <a:lnTo>
                    <a:pt x="0" y="227"/>
                  </a:lnTo>
                  <a:cubicBezTo>
                    <a:pt x="0" y="890"/>
                    <a:pt x="534" y="1424"/>
                    <a:pt x="1198" y="1424"/>
                  </a:cubicBezTo>
                  <a:lnTo>
                    <a:pt x="7057" y="1424"/>
                  </a:lnTo>
                  <a:lnTo>
                    <a:pt x="7057" y="1198"/>
                  </a:lnTo>
                  <a:cubicBezTo>
                    <a:pt x="7057" y="534"/>
                    <a:pt x="6522" y="0"/>
                    <a:pt x="5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p:cNvSpPr/>
            <p:nvPr/>
          </p:nvSpPr>
          <p:spPr>
            <a:xfrm>
              <a:off x="1045938" y="2745475"/>
              <a:ext cx="77725" cy="53000"/>
            </a:xfrm>
            <a:custGeom>
              <a:avLst/>
              <a:gdLst/>
              <a:ahLst/>
              <a:cxnLst/>
              <a:rect l="l" t="t" r="r" b="b"/>
              <a:pathLst>
                <a:path w="3109" h="2120" extrusionOk="0">
                  <a:moveTo>
                    <a:pt x="1" y="0"/>
                  </a:moveTo>
                  <a:lnTo>
                    <a:pt x="1" y="874"/>
                  </a:lnTo>
                  <a:cubicBezTo>
                    <a:pt x="956" y="1133"/>
                    <a:pt x="1846" y="1554"/>
                    <a:pt x="2655" y="2120"/>
                  </a:cubicBezTo>
                  <a:cubicBezTo>
                    <a:pt x="2769" y="1716"/>
                    <a:pt x="2931" y="1328"/>
                    <a:pt x="3108" y="955"/>
                  </a:cubicBezTo>
                  <a:cubicBezTo>
                    <a:pt x="2234" y="324"/>
                    <a:pt x="1199"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p:cNvSpPr/>
            <p:nvPr/>
          </p:nvSpPr>
          <p:spPr>
            <a:xfrm>
              <a:off x="1200138" y="3010925"/>
              <a:ext cx="176025" cy="35625"/>
            </a:xfrm>
            <a:custGeom>
              <a:avLst/>
              <a:gdLst/>
              <a:ahLst/>
              <a:cxnLst/>
              <a:rect l="l" t="t" r="r" b="b"/>
              <a:pathLst>
                <a:path w="7041" h="1425" extrusionOk="0">
                  <a:moveTo>
                    <a:pt x="1198" y="0"/>
                  </a:moveTo>
                  <a:cubicBezTo>
                    <a:pt x="534" y="0"/>
                    <a:pt x="0" y="534"/>
                    <a:pt x="0" y="1198"/>
                  </a:cubicBezTo>
                  <a:lnTo>
                    <a:pt x="0" y="1424"/>
                  </a:lnTo>
                  <a:lnTo>
                    <a:pt x="5859" y="1424"/>
                  </a:lnTo>
                  <a:cubicBezTo>
                    <a:pt x="6507" y="1424"/>
                    <a:pt x="7040" y="890"/>
                    <a:pt x="7040" y="227"/>
                  </a:cubicBezTo>
                  <a:lnTo>
                    <a:pt x="7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p:nvPr/>
          </p:nvSpPr>
          <p:spPr>
            <a:xfrm>
              <a:off x="1124863" y="2719575"/>
              <a:ext cx="128700" cy="288525"/>
            </a:xfrm>
            <a:custGeom>
              <a:avLst/>
              <a:gdLst/>
              <a:ahLst/>
              <a:cxnLst/>
              <a:rect l="l" t="t" r="r" b="b"/>
              <a:pathLst>
                <a:path w="5148" h="11541" extrusionOk="0">
                  <a:moveTo>
                    <a:pt x="3011" y="3706"/>
                  </a:moveTo>
                  <a:lnTo>
                    <a:pt x="3011" y="4580"/>
                  </a:lnTo>
                  <a:lnTo>
                    <a:pt x="2137" y="4580"/>
                  </a:lnTo>
                  <a:lnTo>
                    <a:pt x="2137" y="3706"/>
                  </a:lnTo>
                  <a:close/>
                  <a:moveTo>
                    <a:pt x="3011" y="5454"/>
                  </a:moveTo>
                  <a:lnTo>
                    <a:pt x="3011" y="6328"/>
                  </a:lnTo>
                  <a:lnTo>
                    <a:pt x="2137" y="6328"/>
                  </a:lnTo>
                  <a:lnTo>
                    <a:pt x="2137" y="5454"/>
                  </a:lnTo>
                  <a:close/>
                  <a:moveTo>
                    <a:pt x="3011" y="7202"/>
                  </a:moveTo>
                  <a:lnTo>
                    <a:pt x="3011" y="8076"/>
                  </a:lnTo>
                  <a:lnTo>
                    <a:pt x="2137" y="8076"/>
                  </a:lnTo>
                  <a:lnTo>
                    <a:pt x="2137" y="7202"/>
                  </a:lnTo>
                  <a:close/>
                  <a:moveTo>
                    <a:pt x="2573" y="0"/>
                  </a:moveTo>
                  <a:cubicBezTo>
                    <a:pt x="1813" y="648"/>
                    <a:pt x="1182" y="1473"/>
                    <a:pt x="745" y="2364"/>
                  </a:cubicBezTo>
                  <a:cubicBezTo>
                    <a:pt x="260" y="3367"/>
                    <a:pt x="1" y="4500"/>
                    <a:pt x="1" y="5616"/>
                  </a:cubicBezTo>
                  <a:lnTo>
                    <a:pt x="1" y="5924"/>
                  </a:lnTo>
                  <a:cubicBezTo>
                    <a:pt x="1" y="7041"/>
                    <a:pt x="260" y="8158"/>
                    <a:pt x="745" y="9177"/>
                  </a:cubicBezTo>
                  <a:cubicBezTo>
                    <a:pt x="1134" y="9954"/>
                    <a:pt x="1652" y="10666"/>
                    <a:pt x="2282" y="11266"/>
                  </a:cubicBezTo>
                  <a:cubicBezTo>
                    <a:pt x="2331" y="11314"/>
                    <a:pt x="2526" y="11492"/>
                    <a:pt x="2573" y="11540"/>
                  </a:cubicBezTo>
                  <a:cubicBezTo>
                    <a:pt x="2623" y="11492"/>
                    <a:pt x="2817" y="11314"/>
                    <a:pt x="2865" y="11266"/>
                  </a:cubicBezTo>
                  <a:cubicBezTo>
                    <a:pt x="3497" y="10666"/>
                    <a:pt x="4015" y="9954"/>
                    <a:pt x="4403" y="9177"/>
                  </a:cubicBezTo>
                  <a:cubicBezTo>
                    <a:pt x="4889" y="8158"/>
                    <a:pt x="5148" y="7041"/>
                    <a:pt x="5148" y="5924"/>
                  </a:cubicBezTo>
                  <a:lnTo>
                    <a:pt x="5148" y="5616"/>
                  </a:lnTo>
                  <a:cubicBezTo>
                    <a:pt x="5148" y="4500"/>
                    <a:pt x="4889" y="3367"/>
                    <a:pt x="4403" y="2364"/>
                  </a:cubicBezTo>
                  <a:cubicBezTo>
                    <a:pt x="3950" y="1473"/>
                    <a:pt x="3335" y="648"/>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0"/>
            <p:cNvSpPr/>
            <p:nvPr/>
          </p:nvSpPr>
          <p:spPr>
            <a:xfrm>
              <a:off x="1236138" y="2782275"/>
              <a:ext cx="140025" cy="206825"/>
            </a:xfrm>
            <a:custGeom>
              <a:avLst/>
              <a:gdLst/>
              <a:ahLst/>
              <a:cxnLst/>
              <a:rect l="l" t="t" r="r" b="b"/>
              <a:pathLst>
                <a:path w="5601" h="8273" extrusionOk="0">
                  <a:moveTo>
                    <a:pt x="5600" y="1"/>
                  </a:moveTo>
                  <a:cubicBezTo>
                    <a:pt x="4096" y="82"/>
                    <a:pt x="2622" y="632"/>
                    <a:pt x="1424" y="1571"/>
                  </a:cubicBezTo>
                  <a:cubicBezTo>
                    <a:pt x="1521" y="2072"/>
                    <a:pt x="1571" y="2590"/>
                    <a:pt x="1571" y="3108"/>
                  </a:cubicBezTo>
                  <a:lnTo>
                    <a:pt x="1571" y="3416"/>
                  </a:lnTo>
                  <a:cubicBezTo>
                    <a:pt x="1571" y="4662"/>
                    <a:pt x="1279" y="5925"/>
                    <a:pt x="729" y="7042"/>
                  </a:cubicBezTo>
                  <a:cubicBezTo>
                    <a:pt x="518" y="7478"/>
                    <a:pt x="276" y="7884"/>
                    <a:pt x="0" y="8272"/>
                  </a:cubicBezTo>
                  <a:lnTo>
                    <a:pt x="1813" y="8272"/>
                  </a:lnTo>
                  <a:cubicBezTo>
                    <a:pt x="4193" y="7025"/>
                    <a:pt x="5600" y="4679"/>
                    <a:pt x="5600" y="1992"/>
                  </a:cubicBezTo>
                  <a:lnTo>
                    <a:pt x="5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0"/>
            <p:cNvSpPr/>
            <p:nvPr/>
          </p:nvSpPr>
          <p:spPr>
            <a:xfrm>
              <a:off x="1254738" y="2745475"/>
              <a:ext cx="77325" cy="53000"/>
            </a:xfrm>
            <a:custGeom>
              <a:avLst/>
              <a:gdLst/>
              <a:ahLst/>
              <a:cxnLst/>
              <a:rect l="l" t="t" r="r" b="b"/>
              <a:pathLst>
                <a:path w="3093" h="2120" extrusionOk="0">
                  <a:moveTo>
                    <a:pt x="2996" y="0"/>
                  </a:moveTo>
                  <a:cubicBezTo>
                    <a:pt x="1910" y="0"/>
                    <a:pt x="875" y="324"/>
                    <a:pt x="1" y="955"/>
                  </a:cubicBezTo>
                  <a:cubicBezTo>
                    <a:pt x="179" y="1328"/>
                    <a:pt x="324" y="1716"/>
                    <a:pt x="454" y="2120"/>
                  </a:cubicBezTo>
                  <a:cubicBezTo>
                    <a:pt x="1263" y="1554"/>
                    <a:pt x="2154" y="1133"/>
                    <a:pt x="3093" y="874"/>
                  </a:cubicBezTo>
                  <a:lnTo>
                    <a:pt x="30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70"/>
          <p:cNvGrpSpPr/>
          <p:nvPr/>
        </p:nvGrpSpPr>
        <p:grpSpPr>
          <a:xfrm>
            <a:off x="5540313" y="1566750"/>
            <a:ext cx="320075" cy="374325"/>
            <a:chOff x="5540313" y="1566750"/>
            <a:chExt cx="320075" cy="374325"/>
          </a:xfrm>
        </p:grpSpPr>
        <p:sp>
          <p:nvSpPr>
            <p:cNvPr id="1523" name="Google Shape;1523;p70"/>
            <p:cNvSpPr/>
            <p:nvPr/>
          </p:nvSpPr>
          <p:spPr>
            <a:xfrm>
              <a:off x="5651563" y="1566750"/>
              <a:ext cx="97550" cy="62750"/>
            </a:xfrm>
            <a:custGeom>
              <a:avLst/>
              <a:gdLst/>
              <a:ahLst/>
              <a:cxnLst/>
              <a:rect l="l" t="t" r="r" b="b"/>
              <a:pathLst>
                <a:path w="3902" h="2510" extrusionOk="0">
                  <a:moveTo>
                    <a:pt x="1960" y="0"/>
                  </a:moveTo>
                  <a:lnTo>
                    <a:pt x="1086" y="632"/>
                  </a:lnTo>
                  <a:cubicBezTo>
                    <a:pt x="471" y="1068"/>
                    <a:pt x="82" y="1765"/>
                    <a:pt x="1" y="2509"/>
                  </a:cubicBezTo>
                  <a:cubicBezTo>
                    <a:pt x="600" y="2266"/>
                    <a:pt x="1263" y="2137"/>
                    <a:pt x="1960" y="2137"/>
                  </a:cubicBezTo>
                  <a:cubicBezTo>
                    <a:pt x="2639" y="2137"/>
                    <a:pt x="3302" y="2266"/>
                    <a:pt x="3902" y="2509"/>
                  </a:cubicBezTo>
                  <a:cubicBezTo>
                    <a:pt x="3837" y="1765"/>
                    <a:pt x="3432" y="1068"/>
                    <a:pt x="2817" y="632"/>
                  </a:cubicBezTo>
                  <a:lnTo>
                    <a:pt x="1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5540313" y="1641275"/>
              <a:ext cx="78900" cy="89775"/>
            </a:xfrm>
            <a:custGeom>
              <a:avLst/>
              <a:gdLst/>
              <a:ahLst/>
              <a:cxnLst/>
              <a:rect l="l" t="t" r="r" b="b"/>
              <a:pathLst>
                <a:path w="3156" h="3591" extrusionOk="0">
                  <a:moveTo>
                    <a:pt x="2020" y="1"/>
                  </a:moveTo>
                  <a:cubicBezTo>
                    <a:pt x="1669" y="1"/>
                    <a:pt x="1317" y="70"/>
                    <a:pt x="987" y="208"/>
                  </a:cubicBezTo>
                  <a:lnTo>
                    <a:pt x="0" y="629"/>
                  </a:lnTo>
                  <a:lnTo>
                    <a:pt x="80" y="1697"/>
                  </a:lnTo>
                  <a:cubicBezTo>
                    <a:pt x="145" y="2457"/>
                    <a:pt x="534" y="3137"/>
                    <a:pt x="1133" y="3590"/>
                  </a:cubicBezTo>
                  <a:cubicBezTo>
                    <a:pt x="1360" y="2248"/>
                    <a:pt x="2104" y="1065"/>
                    <a:pt x="3156" y="256"/>
                  </a:cubicBezTo>
                  <a:cubicBezTo>
                    <a:pt x="2798" y="86"/>
                    <a:pt x="2410"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5781463" y="1641275"/>
              <a:ext cx="78925" cy="89775"/>
            </a:xfrm>
            <a:custGeom>
              <a:avLst/>
              <a:gdLst/>
              <a:ahLst/>
              <a:cxnLst/>
              <a:rect l="l" t="t" r="r" b="b"/>
              <a:pathLst>
                <a:path w="3157" h="3591" extrusionOk="0">
                  <a:moveTo>
                    <a:pt x="1136" y="1"/>
                  </a:moveTo>
                  <a:cubicBezTo>
                    <a:pt x="747" y="1"/>
                    <a:pt x="358" y="86"/>
                    <a:pt x="1" y="256"/>
                  </a:cubicBezTo>
                  <a:cubicBezTo>
                    <a:pt x="1052" y="1065"/>
                    <a:pt x="1797" y="2248"/>
                    <a:pt x="2023" y="3590"/>
                  </a:cubicBezTo>
                  <a:cubicBezTo>
                    <a:pt x="2623" y="3137"/>
                    <a:pt x="3011" y="2457"/>
                    <a:pt x="3076" y="1697"/>
                  </a:cubicBezTo>
                  <a:lnTo>
                    <a:pt x="3156" y="629"/>
                  </a:lnTo>
                  <a:lnTo>
                    <a:pt x="2170" y="208"/>
                  </a:lnTo>
                  <a:cubicBezTo>
                    <a:pt x="1839" y="70"/>
                    <a:pt x="1487"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5651563" y="1878300"/>
              <a:ext cx="97550" cy="62775"/>
            </a:xfrm>
            <a:custGeom>
              <a:avLst/>
              <a:gdLst/>
              <a:ahLst/>
              <a:cxnLst/>
              <a:rect l="l" t="t" r="r" b="b"/>
              <a:pathLst>
                <a:path w="3902" h="2511" extrusionOk="0">
                  <a:moveTo>
                    <a:pt x="1" y="1"/>
                  </a:moveTo>
                  <a:lnTo>
                    <a:pt x="1" y="1"/>
                  </a:lnTo>
                  <a:cubicBezTo>
                    <a:pt x="82" y="745"/>
                    <a:pt x="471" y="1442"/>
                    <a:pt x="1086" y="1878"/>
                  </a:cubicBezTo>
                  <a:lnTo>
                    <a:pt x="1960" y="2510"/>
                  </a:lnTo>
                  <a:lnTo>
                    <a:pt x="2817" y="1878"/>
                  </a:lnTo>
                  <a:cubicBezTo>
                    <a:pt x="3432" y="1442"/>
                    <a:pt x="3837" y="745"/>
                    <a:pt x="3902" y="1"/>
                  </a:cubicBezTo>
                  <a:lnTo>
                    <a:pt x="3902" y="1"/>
                  </a:lnTo>
                  <a:cubicBezTo>
                    <a:pt x="3302" y="244"/>
                    <a:pt x="2639" y="374"/>
                    <a:pt x="1960" y="374"/>
                  </a:cubicBezTo>
                  <a:cubicBezTo>
                    <a:pt x="1263" y="374"/>
                    <a:pt x="600" y="2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5540313" y="1776750"/>
              <a:ext cx="78900" cy="89775"/>
            </a:xfrm>
            <a:custGeom>
              <a:avLst/>
              <a:gdLst/>
              <a:ahLst/>
              <a:cxnLst/>
              <a:rect l="l" t="t" r="r" b="b"/>
              <a:pathLst>
                <a:path w="3156" h="3591" extrusionOk="0">
                  <a:moveTo>
                    <a:pt x="1133" y="1"/>
                  </a:moveTo>
                  <a:cubicBezTo>
                    <a:pt x="534" y="454"/>
                    <a:pt x="145" y="1134"/>
                    <a:pt x="80" y="1894"/>
                  </a:cubicBezTo>
                  <a:lnTo>
                    <a:pt x="0" y="2962"/>
                  </a:lnTo>
                  <a:lnTo>
                    <a:pt x="987" y="3383"/>
                  </a:lnTo>
                  <a:cubicBezTo>
                    <a:pt x="1317" y="3521"/>
                    <a:pt x="1669" y="3590"/>
                    <a:pt x="2020" y="3590"/>
                  </a:cubicBezTo>
                  <a:cubicBezTo>
                    <a:pt x="2410" y="3590"/>
                    <a:pt x="2798" y="3505"/>
                    <a:pt x="3156" y="3335"/>
                  </a:cubicBezTo>
                  <a:cubicBezTo>
                    <a:pt x="2104" y="2526"/>
                    <a:pt x="1360" y="1344"/>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0"/>
            <p:cNvSpPr/>
            <p:nvPr/>
          </p:nvSpPr>
          <p:spPr>
            <a:xfrm>
              <a:off x="5781463" y="1776750"/>
              <a:ext cx="78925" cy="89775"/>
            </a:xfrm>
            <a:custGeom>
              <a:avLst/>
              <a:gdLst/>
              <a:ahLst/>
              <a:cxnLst/>
              <a:rect l="l" t="t" r="r" b="b"/>
              <a:pathLst>
                <a:path w="3157" h="3591" extrusionOk="0">
                  <a:moveTo>
                    <a:pt x="2023" y="1"/>
                  </a:moveTo>
                  <a:cubicBezTo>
                    <a:pt x="1797" y="1344"/>
                    <a:pt x="1052" y="2526"/>
                    <a:pt x="1" y="3335"/>
                  </a:cubicBezTo>
                  <a:cubicBezTo>
                    <a:pt x="358" y="3505"/>
                    <a:pt x="747" y="3590"/>
                    <a:pt x="1136" y="3590"/>
                  </a:cubicBezTo>
                  <a:cubicBezTo>
                    <a:pt x="1487" y="3590"/>
                    <a:pt x="1839" y="3521"/>
                    <a:pt x="2170" y="3383"/>
                  </a:cubicBezTo>
                  <a:lnTo>
                    <a:pt x="3156" y="2962"/>
                  </a:lnTo>
                  <a:lnTo>
                    <a:pt x="3076" y="1894"/>
                  </a:lnTo>
                  <a:cubicBezTo>
                    <a:pt x="3011" y="1134"/>
                    <a:pt x="2623" y="454"/>
                    <a:pt x="2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0"/>
            <p:cNvSpPr/>
            <p:nvPr/>
          </p:nvSpPr>
          <p:spPr>
            <a:xfrm>
              <a:off x="5588863" y="1642425"/>
              <a:ext cx="222975" cy="222950"/>
            </a:xfrm>
            <a:custGeom>
              <a:avLst/>
              <a:gdLst/>
              <a:ahLst/>
              <a:cxnLst/>
              <a:rect l="l" t="t" r="r" b="b"/>
              <a:pathLst>
                <a:path w="8919" h="8918" extrusionOk="0">
                  <a:moveTo>
                    <a:pt x="4468" y="1360"/>
                  </a:moveTo>
                  <a:cubicBezTo>
                    <a:pt x="6166" y="1360"/>
                    <a:pt x="7558" y="2752"/>
                    <a:pt x="7558" y="4468"/>
                  </a:cubicBezTo>
                  <a:cubicBezTo>
                    <a:pt x="7558" y="6166"/>
                    <a:pt x="6166" y="7558"/>
                    <a:pt x="4468" y="7558"/>
                  </a:cubicBezTo>
                  <a:cubicBezTo>
                    <a:pt x="2752" y="7558"/>
                    <a:pt x="1360" y="6166"/>
                    <a:pt x="1360" y="4468"/>
                  </a:cubicBezTo>
                  <a:cubicBezTo>
                    <a:pt x="1360" y="2752"/>
                    <a:pt x="2752" y="1360"/>
                    <a:pt x="4468" y="1360"/>
                  </a:cubicBezTo>
                  <a:close/>
                  <a:moveTo>
                    <a:pt x="4468" y="0"/>
                  </a:moveTo>
                  <a:cubicBezTo>
                    <a:pt x="2007" y="0"/>
                    <a:pt x="0" y="1991"/>
                    <a:pt x="0" y="4468"/>
                  </a:cubicBezTo>
                  <a:cubicBezTo>
                    <a:pt x="0" y="6928"/>
                    <a:pt x="2007" y="8918"/>
                    <a:pt x="4468" y="8918"/>
                  </a:cubicBezTo>
                  <a:cubicBezTo>
                    <a:pt x="6928" y="8918"/>
                    <a:pt x="8918" y="6928"/>
                    <a:pt x="8918" y="4468"/>
                  </a:cubicBezTo>
                  <a:cubicBezTo>
                    <a:pt x="8918" y="1991"/>
                    <a:pt x="6928" y="0"/>
                    <a:pt x="4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0"/>
            <p:cNvSpPr/>
            <p:nvPr/>
          </p:nvSpPr>
          <p:spPr>
            <a:xfrm>
              <a:off x="5678263" y="1698650"/>
              <a:ext cx="44150" cy="44150"/>
            </a:xfrm>
            <a:custGeom>
              <a:avLst/>
              <a:gdLst/>
              <a:ahLst/>
              <a:cxnLst/>
              <a:rect l="l" t="t" r="r" b="b"/>
              <a:pathLst>
                <a:path w="1766" h="1766" extrusionOk="0">
                  <a:moveTo>
                    <a:pt x="892" y="1"/>
                  </a:moveTo>
                  <a:cubicBezTo>
                    <a:pt x="389" y="1"/>
                    <a:pt x="1" y="389"/>
                    <a:pt x="1" y="875"/>
                  </a:cubicBezTo>
                  <a:cubicBezTo>
                    <a:pt x="1" y="1377"/>
                    <a:pt x="389" y="1765"/>
                    <a:pt x="892" y="1765"/>
                  </a:cubicBezTo>
                  <a:cubicBezTo>
                    <a:pt x="1377" y="1765"/>
                    <a:pt x="1766" y="1377"/>
                    <a:pt x="1766" y="875"/>
                  </a:cubicBezTo>
                  <a:cubicBezTo>
                    <a:pt x="1766" y="389"/>
                    <a:pt x="1377"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0"/>
            <p:cNvSpPr/>
            <p:nvPr/>
          </p:nvSpPr>
          <p:spPr>
            <a:xfrm>
              <a:off x="5645088" y="1720500"/>
              <a:ext cx="110500" cy="88650"/>
            </a:xfrm>
            <a:custGeom>
              <a:avLst/>
              <a:gdLst/>
              <a:ahLst/>
              <a:cxnLst/>
              <a:rect l="l" t="t" r="r" b="b"/>
              <a:pathLst>
                <a:path w="4420" h="3546" extrusionOk="0">
                  <a:moveTo>
                    <a:pt x="438" y="1"/>
                  </a:moveTo>
                  <a:cubicBezTo>
                    <a:pt x="162" y="373"/>
                    <a:pt x="1" y="842"/>
                    <a:pt x="1" y="1345"/>
                  </a:cubicBezTo>
                  <a:cubicBezTo>
                    <a:pt x="1" y="2558"/>
                    <a:pt x="989" y="3546"/>
                    <a:pt x="2219" y="3546"/>
                  </a:cubicBezTo>
                  <a:cubicBezTo>
                    <a:pt x="3432" y="3546"/>
                    <a:pt x="4420" y="2558"/>
                    <a:pt x="4420" y="1345"/>
                  </a:cubicBezTo>
                  <a:cubicBezTo>
                    <a:pt x="4420" y="842"/>
                    <a:pt x="4258" y="373"/>
                    <a:pt x="3982" y="1"/>
                  </a:cubicBezTo>
                  <a:cubicBezTo>
                    <a:pt x="3982" y="989"/>
                    <a:pt x="3190" y="1781"/>
                    <a:pt x="2219" y="1781"/>
                  </a:cubicBezTo>
                  <a:cubicBezTo>
                    <a:pt x="1231" y="1781"/>
                    <a:pt x="438" y="989"/>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70"/>
          <p:cNvGrpSpPr/>
          <p:nvPr/>
        </p:nvGrpSpPr>
        <p:grpSpPr>
          <a:xfrm>
            <a:off x="1791288" y="3252475"/>
            <a:ext cx="299475" cy="374725"/>
            <a:chOff x="1791288" y="3252475"/>
            <a:chExt cx="299475" cy="374725"/>
          </a:xfrm>
        </p:grpSpPr>
        <p:sp>
          <p:nvSpPr>
            <p:cNvPr id="1533" name="Google Shape;1533;p70"/>
            <p:cNvSpPr/>
            <p:nvPr/>
          </p:nvSpPr>
          <p:spPr>
            <a:xfrm>
              <a:off x="1791288" y="3252475"/>
              <a:ext cx="27550" cy="319675"/>
            </a:xfrm>
            <a:custGeom>
              <a:avLst/>
              <a:gdLst/>
              <a:ahLst/>
              <a:cxnLst/>
              <a:rect l="l" t="t" r="r" b="b"/>
              <a:pathLst>
                <a:path w="1102" h="12787" extrusionOk="0">
                  <a:moveTo>
                    <a:pt x="972" y="0"/>
                  </a:moveTo>
                  <a:cubicBezTo>
                    <a:pt x="438" y="0"/>
                    <a:pt x="1" y="438"/>
                    <a:pt x="1" y="971"/>
                  </a:cubicBezTo>
                  <a:lnTo>
                    <a:pt x="1" y="12787"/>
                  </a:lnTo>
                  <a:cubicBezTo>
                    <a:pt x="227" y="12657"/>
                    <a:pt x="486" y="12593"/>
                    <a:pt x="778" y="12593"/>
                  </a:cubicBezTo>
                  <a:lnTo>
                    <a:pt x="1101" y="12593"/>
                  </a:lnTo>
                  <a:lnTo>
                    <a:pt x="1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0"/>
            <p:cNvSpPr/>
            <p:nvPr/>
          </p:nvSpPr>
          <p:spPr>
            <a:xfrm>
              <a:off x="1840663" y="3252475"/>
              <a:ext cx="250100" cy="314825"/>
            </a:xfrm>
            <a:custGeom>
              <a:avLst/>
              <a:gdLst/>
              <a:ahLst/>
              <a:cxnLst/>
              <a:rect l="l" t="t" r="r" b="b"/>
              <a:pathLst>
                <a:path w="10004" h="12593" extrusionOk="0">
                  <a:moveTo>
                    <a:pt x="8822" y="1280"/>
                  </a:moveTo>
                  <a:lnTo>
                    <a:pt x="8822" y="11347"/>
                  </a:lnTo>
                  <a:lnTo>
                    <a:pt x="1183" y="11347"/>
                  </a:lnTo>
                  <a:lnTo>
                    <a:pt x="1183" y="1280"/>
                  </a:lnTo>
                  <a:close/>
                  <a:moveTo>
                    <a:pt x="0" y="0"/>
                  </a:moveTo>
                  <a:lnTo>
                    <a:pt x="0" y="12593"/>
                  </a:lnTo>
                  <a:lnTo>
                    <a:pt x="10003" y="12593"/>
                  </a:lnTo>
                  <a:lnTo>
                    <a:pt x="10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0"/>
            <p:cNvSpPr/>
            <p:nvPr/>
          </p:nvSpPr>
          <p:spPr>
            <a:xfrm>
              <a:off x="1892063" y="3306300"/>
              <a:ext cx="147325" cy="207600"/>
            </a:xfrm>
            <a:custGeom>
              <a:avLst/>
              <a:gdLst/>
              <a:ahLst/>
              <a:cxnLst/>
              <a:rect l="l" t="t" r="r" b="b"/>
              <a:pathLst>
                <a:path w="5893" h="8304" extrusionOk="0">
                  <a:moveTo>
                    <a:pt x="5001" y="907"/>
                  </a:moveTo>
                  <a:lnTo>
                    <a:pt x="5001" y="1764"/>
                  </a:lnTo>
                  <a:lnTo>
                    <a:pt x="3367" y="1764"/>
                  </a:lnTo>
                  <a:lnTo>
                    <a:pt x="3367" y="2526"/>
                  </a:lnTo>
                  <a:lnTo>
                    <a:pt x="5001" y="2526"/>
                  </a:lnTo>
                  <a:lnTo>
                    <a:pt x="5001" y="5034"/>
                  </a:lnTo>
                  <a:lnTo>
                    <a:pt x="4127" y="5034"/>
                  </a:lnTo>
                  <a:lnTo>
                    <a:pt x="4127" y="3415"/>
                  </a:lnTo>
                  <a:lnTo>
                    <a:pt x="3367" y="3415"/>
                  </a:lnTo>
                  <a:lnTo>
                    <a:pt x="3367" y="5034"/>
                  </a:lnTo>
                  <a:lnTo>
                    <a:pt x="858" y="5034"/>
                  </a:lnTo>
                  <a:lnTo>
                    <a:pt x="858" y="4176"/>
                  </a:lnTo>
                  <a:lnTo>
                    <a:pt x="2493" y="4176"/>
                  </a:lnTo>
                  <a:lnTo>
                    <a:pt x="2493" y="3415"/>
                  </a:lnTo>
                  <a:lnTo>
                    <a:pt x="858" y="3415"/>
                  </a:lnTo>
                  <a:lnTo>
                    <a:pt x="858" y="907"/>
                  </a:lnTo>
                  <a:lnTo>
                    <a:pt x="1732" y="907"/>
                  </a:lnTo>
                  <a:lnTo>
                    <a:pt x="1732" y="2526"/>
                  </a:lnTo>
                  <a:lnTo>
                    <a:pt x="2493" y="2526"/>
                  </a:lnTo>
                  <a:lnTo>
                    <a:pt x="2493" y="907"/>
                  </a:lnTo>
                  <a:close/>
                  <a:moveTo>
                    <a:pt x="5001" y="6490"/>
                  </a:moveTo>
                  <a:lnTo>
                    <a:pt x="5001" y="7364"/>
                  </a:lnTo>
                  <a:lnTo>
                    <a:pt x="858" y="7364"/>
                  </a:lnTo>
                  <a:lnTo>
                    <a:pt x="858" y="6490"/>
                  </a:lnTo>
                  <a:close/>
                  <a:moveTo>
                    <a:pt x="1" y="1"/>
                  </a:moveTo>
                  <a:lnTo>
                    <a:pt x="1" y="8303"/>
                  </a:lnTo>
                  <a:lnTo>
                    <a:pt x="5892" y="8303"/>
                  </a:lnTo>
                  <a:lnTo>
                    <a:pt x="5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0"/>
            <p:cNvSpPr/>
            <p:nvPr/>
          </p:nvSpPr>
          <p:spPr>
            <a:xfrm>
              <a:off x="1791288" y="3588325"/>
              <a:ext cx="299475" cy="38875"/>
            </a:xfrm>
            <a:custGeom>
              <a:avLst/>
              <a:gdLst/>
              <a:ahLst/>
              <a:cxnLst/>
              <a:rect l="l" t="t" r="r" b="b"/>
              <a:pathLst>
                <a:path w="11979" h="1555" extrusionOk="0">
                  <a:moveTo>
                    <a:pt x="778" y="0"/>
                  </a:moveTo>
                  <a:cubicBezTo>
                    <a:pt x="341" y="0"/>
                    <a:pt x="1" y="341"/>
                    <a:pt x="1" y="777"/>
                  </a:cubicBezTo>
                  <a:cubicBezTo>
                    <a:pt x="1" y="1198"/>
                    <a:pt x="341" y="1554"/>
                    <a:pt x="778" y="1554"/>
                  </a:cubicBezTo>
                  <a:lnTo>
                    <a:pt x="11978" y="1554"/>
                  </a:lnTo>
                  <a:lnTo>
                    <a:pt x="1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70"/>
          <p:cNvGrpSpPr/>
          <p:nvPr/>
        </p:nvGrpSpPr>
        <p:grpSpPr>
          <a:xfrm>
            <a:off x="1039463" y="3252475"/>
            <a:ext cx="299475" cy="374725"/>
            <a:chOff x="1039463" y="3252475"/>
            <a:chExt cx="299475" cy="374725"/>
          </a:xfrm>
        </p:grpSpPr>
        <p:sp>
          <p:nvSpPr>
            <p:cNvPr id="1538" name="Google Shape;1538;p70"/>
            <p:cNvSpPr/>
            <p:nvPr/>
          </p:nvSpPr>
          <p:spPr>
            <a:xfrm>
              <a:off x="1039463" y="3252475"/>
              <a:ext cx="27550" cy="319675"/>
            </a:xfrm>
            <a:custGeom>
              <a:avLst/>
              <a:gdLst/>
              <a:ahLst/>
              <a:cxnLst/>
              <a:rect l="l" t="t" r="r" b="b"/>
              <a:pathLst>
                <a:path w="1102" h="12787" extrusionOk="0">
                  <a:moveTo>
                    <a:pt x="972" y="0"/>
                  </a:moveTo>
                  <a:cubicBezTo>
                    <a:pt x="422" y="0"/>
                    <a:pt x="1" y="438"/>
                    <a:pt x="1" y="971"/>
                  </a:cubicBezTo>
                  <a:lnTo>
                    <a:pt x="1" y="12787"/>
                  </a:lnTo>
                  <a:cubicBezTo>
                    <a:pt x="227" y="12657"/>
                    <a:pt x="486" y="12593"/>
                    <a:pt x="762" y="12593"/>
                  </a:cubicBezTo>
                  <a:lnTo>
                    <a:pt x="1101" y="12593"/>
                  </a:lnTo>
                  <a:lnTo>
                    <a:pt x="1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0"/>
            <p:cNvSpPr/>
            <p:nvPr/>
          </p:nvSpPr>
          <p:spPr>
            <a:xfrm>
              <a:off x="1088838" y="3252475"/>
              <a:ext cx="250100" cy="314825"/>
            </a:xfrm>
            <a:custGeom>
              <a:avLst/>
              <a:gdLst/>
              <a:ahLst/>
              <a:cxnLst/>
              <a:rect l="l" t="t" r="r" b="b"/>
              <a:pathLst>
                <a:path w="10004" h="12593" extrusionOk="0">
                  <a:moveTo>
                    <a:pt x="6442" y="1554"/>
                  </a:moveTo>
                  <a:lnTo>
                    <a:pt x="6442" y="3108"/>
                  </a:lnTo>
                  <a:lnTo>
                    <a:pt x="7834" y="3108"/>
                  </a:lnTo>
                  <a:lnTo>
                    <a:pt x="7834" y="5957"/>
                  </a:lnTo>
                  <a:lnTo>
                    <a:pt x="6442" y="5957"/>
                  </a:lnTo>
                  <a:lnTo>
                    <a:pt x="6442" y="9258"/>
                  </a:lnTo>
                  <a:lnTo>
                    <a:pt x="3594" y="9258"/>
                  </a:lnTo>
                  <a:lnTo>
                    <a:pt x="3594" y="5957"/>
                  </a:lnTo>
                  <a:lnTo>
                    <a:pt x="2202" y="5957"/>
                  </a:lnTo>
                  <a:lnTo>
                    <a:pt x="2202" y="3108"/>
                  </a:lnTo>
                  <a:lnTo>
                    <a:pt x="3594" y="3108"/>
                  </a:lnTo>
                  <a:lnTo>
                    <a:pt x="3594" y="1554"/>
                  </a:lnTo>
                  <a:close/>
                  <a:moveTo>
                    <a:pt x="7834" y="10165"/>
                  </a:moveTo>
                  <a:lnTo>
                    <a:pt x="7834" y="11039"/>
                  </a:lnTo>
                  <a:lnTo>
                    <a:pt x="2202" y="11039"/>
                  </a:lnTo>
                  <a:lnTo>
                    <a:pt x="2202" y="10165"/>
                  </a:lnTo>
                  <a:close/>
                  <a:moveTo>
                    <a:pt x="0" y="0"/>
                  </a:moveTo>
                  <a:lnTo>
                    <a:pt x="0" y="12593"/>
                  </a:lnTo>
                  <a:lnTo>
                    <a:pt x="10003" y="12593"/>
                  </a:lnTo>
                  <a:lnTo>
                    <a:pt x="10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0"/>
            <p:cNvSpPr/>
            <p:nvPr/>
          </p:nvSpPr>
          <p:spPr>
            <a:xfrm>
              <a:off x="1166138" y="3313175"/>
              <a:ext cx="96725" cy="148925"/>
            </a:xfrm>
            <a:custGeom>
              <a:avLst/>
              <a:gdLst/>
              <a:ahLst/>
              <a:cxnLst/>
              <a:rect l="l" t="t" r="r" b="b"/>
              <a:pathLst>
                <a:path w="3869" h="5957" extrusionOk="0">
                  <a:moveTo>
                    <a:pt x="1376" y="0"/>
                  </a:moveTo>
                  <a:lnTo>
                    <a:pt x="1376" y="1554"/>
                  </a:lnTo>
                  <a:lnTo>
                    <a:pt x="1" y="1554"/>
                  </a:lnTo>
                  <a:lnTo>
                    <a:pt x="1" y="2655"/>
                  </a:lnTo>
                  <a:lnTo>
                    <a:pt x="1376" y="2655"/>
                  </a:lnTo>
                  <a:lnTo>
                    <a:pt x="1376" y="5956"/>
                  </a:lnTo>
                  <a:lnTo>
                    <a:pt x="2476" y="5956"/>
                  </a:lnTo>
                  <a:lnTo>
                    <a:pt x="2476" y="2655"/>
                  </a:lnTo>
                  <a:lnTo>
                    <a:pt x="3868" y="2655"/>
                  </a:lnTo>
                  <a:lnTo>
                    <a:pt x="3868" y="1554"/>
                  </a:lnTo>
                  <a:lnTo>
                    <a:pt x="2476" y="1554"/>
                  </a:lnTo>
                  <a:lnTo>
                    <a:pt x="2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0"/>
            <p:cNvSpPr/>
            <p:nvPr/>
          </p:nvSpPr>
          <p:spPr>
            <a:xfrm>
              <a:off x="1039463" y="3588325"/>
              <a:ext cx="299475" cy="38875"/>
            </a:xfrm>
            <a:custGeom>
              <a:avLst/>
              <a:gdLst/>
              <a:ahLst/>
              <a:cxnLst/>
              <a:rect l="l" t="t" r="r" b="b"/>
              <a:pathLst>
                <a:path w="11979" h="1555" extrusionOk="0">
                  <a:moveTo>
                    <a:pt x="762" y="0"/>
                  </a:moveTo>
                  <a:cubicBezTo>
                    <a:pt x="341" y="0"/>
                    <a:pt x="1" y="341"/>
                    <a:pt x="1" y="777"/>
                  </a:cubicBezTo>
                  <a:cubicBezTo>
                    <a:pt x="1" y="1198"/>
                    <a:pt x="341" y="1554"/>
                    <a:pt x="762" y="1554"/>
                  </a:cubicBezTo>
                  <a:lnTo>
                    <a:pt x="11978" y="1554"/>
                  </a:lnTo>
                  <a:lnTo>
                    <a:pt x="1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70"/>
          <p:cNvGrpSpPr/>
          <p:nvPr/>
        </p:nvGrpSpPr>
        <p:grpSpPr>
          <a:xfrm>
            <a:off x="7779163" y="2121525"/>
            <a:ext cx="353675" cy="374300"/>
            <a:chOff x="7779163" y="2121525"/>
            <a:chExt cx="353675" cy="374300"/>
          </a:xfrm>
        </p:grpSpPr>
        <p:sp>
          <p:nvSpPr>
            <p:cNvPr id="1543" name="Google Shape;1543;p70"/>
            <p:cNvSpPr/>
            <p:nvPr/>
          </p:nvSpPr>
          <p:spPr>
            <a:xfrm>
              <a:off x="7838238" y="2332750"/>
              <a:ext cx="235950" cy="42100"/>
            </a:xfrm>
            <a:custGeom>
              <a:avLst/>
              <a:gdLst/>
              <a:ahLst/>
              <a:cxnLst/>
              <a:rect l="l" t="t" r="r" b="b"/>
              <a:pathLst>
                <a:path w="9438" h="1684" extrusionOk="0">
                  <a:moveTo>
                    <a:pt x="1" y="0"/>
                  </a:moveTo>
                  <a:lnTo>
                    <a:pt x="1" y="1683"/>
                  </a:lnTo>
                  <a:lnTo>
                    <a:pt x="9437" y="1683"/>
                  </a:lnTo>
                  <a:lnTo>
                    <a:pt x="9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0"/>
            <p:cNvSpPr/>
            <p:nvPr/>
          </p:nvSpPr>
          <p:spPr>
            <a:xfrm>
              <a:off x="7797388" y="2446025"/>
              <a:ext cx="317275" cy="49800"/>
            </a:xfrm>
            <a:custGeom>
              <a:avLst/>
              <a:gdLst/>
              <a:ahLst/>
              <a:cxnLst/>
              <a:rect l="l" t="t" r="r" b="b"/>
              <a:pathLst>
                <a:path w="12691" h="1992" extrusionOk="0">
                  <a:moveTo>
                    <a:pt x="1" y="1"/>
                  </a:moveTo>
                  <a:lnTo>
                    <a:pt x="1" y="1991"/>
                  </a:lnTo>
                  <a:lnTo>
                    <a:pt x="12690" y="1991"/>
                  </a:lnTo>
                  <a:lnTo>
                    <a:pt x="12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0"/>
            <p:cNvSpPr/>
            <p:nvPr/>
          </p:nvSpPr>
          <p:spPr>
            <a:xfrm>
              <a:off x="7886788" y="2222250"/>
              <a:ext cx="140050" cy="39300"/>
            </a:xfrm>
            <a:custGeom>
              <a:avLst/>
              <a:gdLst/>
              <a:ahLst/>
              <a:cxnLst/>
              <a:rect l="l" t="t" r="r" b="b"/>
              <a:pathLst>
                <a:path w="5602" h="1572" extrusionOk="0">
                  <a:moveTo>
                    <a:pt x="1" y="1"/>
                  </a:moveTo>
                  <a:lnTo>
                    <a:pt x="1" y="1571"/>
                  </a:lnTo>
                  <a:lnTo>
                    <a:pt x="5601" y="1571"/>
                  </a:lnTo>
                  <a:lnTo>
                    <a:pt x="56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0"/>
            <p:cNvSpPr/>
            <p:nvPr/>
          </p:nvSpPr>
          <p:spPr>
            <a:xfrm>
              <a:off x="7934538" y="2121525"/>
              <a:ext cx="42925" cy="29950"/>
            </a:xfrm>
            <a:custGeom>
              <a:avLst/>
              <a:gdLst/>
              <a:ahLst/>
              <a:cxnLst/>
              <a:rect l="l" t="t" r="r" b="b"/>
              <a:pathLst>
                <a:path w="1717" h="1198" extrusionOk="0">
                  <a:moveTo>
                    <a:pt x="859" y="0"/>
                  </a:moveTo>
                  <a:lnTo>
                    <a:pt x="1" y="857"/>
                  </a:lnTo>
                  <a:lnTo>
                    <a:pt x="1" y="1198"/>
                  </a:lnTo>
                  <a:lnTo>
                    <a:pt x="1716" y="1198"/>
                  </a:lnTo>
                  <a:lnTo>
                    <a:pt x="1716" y="857"/>
                  </a:lnTo>
                  <a:lnTo>
                    <a:pt x="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0"/>
            <p:cNvSpPr/>
            <p:nvPr/>
          </p:nvSpPr>
          <p:spPr>
            <a:xfrm>
              <a:off x="7779163" y="2397050"/>
              <a:ext cx="353675" cy="27150"/>
            </a:xfrm>
            <a:custGeom>
              <a:avLst/>
              <a:gdLst/>
              <a:ahLst/>
              <a:cxnLst/>
              <a:rect l="l" t="t" r="r" b="b"/>
              <a:pathLst>
                <a:path w="14147" h="1086" extrusionOk="0">
                  <a:moveTo>
                    <a:pt x="827" y="1"/>
                  </a:moveTo>
                  <a:cubicBezTo>
                    <a:pt x="794" y="180"/>
                    <a:pt x="551" y="745"/>
                    <a:pt x="1" y="1086"/>
                  </a:cubicBezTo>
                  <a:lnTo>
                    <a:pt x="14147" y="1086"/>
                  </a:lnTo>
                  <a:cubicBezTo>
                    <a:pt x="13613" y="745"/>
                    <a:pt x="13370" y="180"/>
                    <a:pt x="13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0"/>
            <p:cNvSpPr/>
            <p:nvPr/>
          </p:nvSpPr>
          <p:spPr>
            <a:xfrm>
              <a:off x="7818013" y="2283750"/>
              <a:ext cx="276400" cy="27150"/>
            </a:xfrm>
            <a:custGeom>
              <a:avLst/>
              <a:gdLst/>
              <a:ahLst/>
              <a:cxnLst/>
              <a:rect l="l" t="t" r="r" b="b"/>
              <a:pathLst>
                <a:path w="11056" h="1086" extrusionOk="0">
                  <a:moveTo>
                    <a:pt x="826" y="1"/>
                  </a:moveTo>
                  <a:cubicBezTo>
                    <a:pt x="794" y="180"/>
                    <a:pt x="551" y="745"/>
                    <a:pt x="0" y="1086"/>
                  </a:cubicBezTo>
                  <a:lnTo>
                    <a:pt x="11056" y="1086"/>
                  </a:lnTo>
                  <a:cubicBezTo>
                    <a:pt x="10505" y="745"/>
                    <a:pt x="10262" y="180"/>
                    <a:pt x="10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0"/>
            <p:cNvSpPr/>
            <p:nvPr/>
          </p:nvSpPr>
          <p:spPr>
            <a:xfrm>
              <a:off x="7869413" y="2173300"/>
              <a:ext cx="173600" cy="27125"/>
            </a:xfrm>
            <a:custGeom>
              <a:avLst/>
              <a:gdLst/>
              <a:ahLst/>
              <a:cxnLst/>
              <a:rect l="l" t="t" r="r" b="b"/>
              <a:pathLst>
                <a:path w="6944" h="1085" extrusionOk="0">
                  <a:moveTo>
                    <a:pt x="825" y="1"/>
                  </a:moveTo>
                  <a:cubicBezTo>
                    <a:pt x="777" y="195"/>
                    <a:pt x="551" y="761"/>
                    <a:pt x="1" y="1085"/>
                  </a:cubicBezTo>
                  <a:lnTo>
                    <a:pt x="6944" y="1085"/>
                  </a:lnTo>
                  <a:cubicBezTo>
                    <a:pt x="6393" y="761"/>
                    <a:pt x="6151" y="195"/>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70"/>
          <p:cNvGrpSpPr/>
          <p:nvPr/>
        </p:nvGrpSpPr>
        <p:grpSpPr>
          <a:xfrm>
            <a:off x="7769063" y="3773650"/>
            <a:ext cx="374300" cy="374325"/>
            <a:chOff x="7769063" y="3773650"/>
            <a:chExt cx="374300" cy="374325"/>
          </a:xfrm>
        </p:grpSpPr>
        <p:sp>
          <p:nvSpPr>
            <p:cNvPr id="1551" name="Google Shape;1551;p70"/>
            <p:cNvSpPr/>
            <p:nvPr/>
          </p:nvSpPr>
          <p:spPr>
            <a:xfrm>
              <a:off x="7769063" y="3773650"/>
              <a:ext cx="176025" cy="374325"/>
            </a:xfrm>
            <a:custGeom>
              <a:avLst/>
              <a:gdLst/>
              <a:ahLst/>
              <a:cxnLst/>
              <a:rect l="l" t="t" r="r" b="b"/>
              <a:pathLst>
                <a:path w="7041" h="14973" extrusionOk="0">
                  <a:moveTo>
                    <a:pt x="3998" y="2316"/>
                  </a:moveTo>
                  <a:lnTo>
                    <a:pt x="3998" y="3140"/>
                  </a:lnTo>
                  <a:lnTo>
                    <a:pt x="4727" y="3140"/>
                  </a:lnTo>
                  <a:lnTo>
                    <a:pt x="4727" y="4014"/>
                  </a:lnTo>
                  <a:lnTo>
                    <a:pt x="3998" y="4014"/>
                  </a:lnTo>
                  <a:lnTo>
                    <a:pt x="3998" y="5601"/>
                  </a:lnTo>
                  <a:lnTo>
                    <a:pt x="3124" y="5601"/>
                  </a:lnTo>
                  <a:lnTo>
                    <a:pt x="3124" y="4014"/>
                  </a:lnTo>
                  <a:lnTo>
                    <a:pt x="2396" y="4014"/>
                  </a:lnTo>
                  <a:lnTo>
                    <a:pt x="2396" y="3140"/>
                  </a:lnTo>
                  <a:lnTo>
                    <a:pt x="3124" y="3140"/>
                  </a:lnTo>
                  <a:lnTo>
                    <a:pt x="3124" y="2316"/>
                  </a:lnTo>
                  <a:close/>
                  <a:moveTo>
                    <a:pt x="2282" y="7316"/>
                  </a:moveTo>
                  <a:lnTo>
                    <a:pt x="2282" y="8190"/>
                  </a:lnTo>
                  <a:lnTo>
                    <a:pt x="1392" y="8190"/>
                  </a:lnTo>
                  <a:lnTo>
                    <a:pt x="1392" y="7316"/>
                  </a:lnTo>
                  <a:close/>
                  <a:moveTo>
                    <a:pt x="5649" y="7316"/>
                  </a:moveTo>
                  <a:lnTo>
                    <a:pt x="5649" y="8190"/>
                  </a:lnTo>
                  <a:lnTo>
                    <a:pt x="3156" y="8190"/>
                  </a:lnTo>
                  <a:lnTo>
                    <a:pt x="3156" y="7316"/>
                  </a:lnTo>
                  <a:close/>
                  <a:moveTo>
                    <a:pt x="2282" y="9064"/>
                  </a:moveTo>
                  <a:lnTo>
                    <a:pt x="2282" y="9955"/>
                  </a:lnTo>
                  <a:lnTo>
                    <a:pt x="1392" y="9955"/>
                  </a:lnTo>
                  <a:lnTo>
                    <a:pt x="1392" y="9064"/>
                  </a:lnTo>
                  <a:close/>
                  <a:moveTo>
                    <a:pt x="5649" y="9064"/>
                  </a:moveTo>
                  <a:lnTo>
                    <a:pt x="5649" y="9955"/>
                  </a:lnTo>
                  <a:lnTo>
                    <a:pt x="3156" y="9955"/>
                  </a:lnTo>
                  <a:lnTo>
                    <a:pt x="3156" y="9064"/>
                  </a:lnTo>
                  <a:close/>
                  <a:moveTo>
                    <a:pt x="2282" y="10829"/>
                  </a:moveTo>
                  <a:lnTo>
                    <a:pt x="2282" y="11703"/>
                  </a:lnTo>
                  <a:lnTo>
                    <a:pt x="1392" y="11703"/>
                  </a:lnTo>
                  <a:lnTo>
                    <a:pt x="1392" y="10829"/>
                  </a:lnTo>
                  <a:close/>
                  <a:moveTo>
                    <a:pt x="5649" y="10829"/>
                  </a:moveTo>
                  <a:lnTo>
                    <a:pt x="5649" y="11703"/>
                  </a:lnTo>
                  <a:lnTo>
                    <a:pt x="3156" y="11703"/>
                  </a:lnTo>
                  <a:lnTo>
                    <a:pt x="3156" y="10829"/>
                  </a:lnTo>
                  <a:close/>
                  <a:moveTo>
                    <a:pt x="2282" y="12577"/>
                  </a:moveTo>
                  <a:lnTo>
                    <a:pt x="2282" y="13467"/>
                  </a:lnTo>
                  <a:lnTo>
                    <a:pt x="1392" y="13467"/>
                  </a:lnTo>
                  <a:lnTo>
                    <a:pt x="1392" y="12577"/>
                  </a:lnTo>
                  <a:close/>
                  <a:moveTo>
                    <a:pt x="5649" y="12577"/>
                  </a:moveTo>
                  <a:lnTo>
                    <a:pt x="5649" y="13467"/>
                  </a:lnTo>
                  <a:lnTo>
                    <a:pt x="3156" y="13467"/>
                  </a:lnTo>
                  <a:lnTo>
                    <a:pt x="3156" y="12577"/>
                  </a:lnTo>
                  <a:close/>
                  <a:moveTo>
                    <a:pt x="3512" y="0"/>
                  </a:moveTo>
                  <a:cubicBezTo>
                    <a:pt x="1570" y="0"/>
                    <a:pt x="1" y="1571"/>
                    <a:pt x="1" y="3529"/>
                  </a:cubicBezTo>
                  <a:lnTo>
                    <a:pt x="1" y="14973"/>
                  </a:lnTo>
                  <a:lnTo>
                    <a:pt x="7041" y="14973"/>
                  </a:lnTo>
                  <a:lnTo>
                    <a:pt x="7041" y="3529"/>
                  </a:lnTo>
                  <a:lnTo>
                    <a:pt x="7041" y="3481"/>
                  </a:lnTo>
                  <a:cubicBezTo>
                    <a:pt x="7025" y="1554"/>
                    <a:pt x="5454" y="0"/>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0"/>
            <p:cNvSpPr/>
            <p:nvPr/>
          </p:nvSpPr>
          <p:spPr>
            <a:xfrm>
              <a:off x="7966913" y="3773650"/>
              <a:ext cx="176450" cy="374325"/>
            </a:xfrm>
            <a:custGeom>
              <a:avLst/>
              <a:gdLst/>
              <a:ahLst/>
              <a:cxnLst/>
              <a:rect l="l" t="t" r="r" b="b"/>
              <a:pathLst>
                <a:path w="7058" h="14973" extrusionOk="0">
                  <a:moveTo>
                    <a:pt x="4015" y="2316"/>
                  </a:moveTo>
                  <a:lnTo>
                    <a:pt x="4015" y="3140"/>
                  </a:lnTo>
                  <a:lnTo>
                    <a:pt x="4727" y="3140"/>
                  </a:lnTo>
                  <a:lnTo>
                    <a:pt x="4727" y="4014"/>
                  </a:lnTo>
                  <a:lnTo>
                    <a:pt x="4015" y="4014"/>
                  </a:lnTo>
                  <a:lnTo>
                    <a:pt x="4015" y="5601"/>
                  </a:lnTo>
                  <a:lnTo>
                    <a:pt x="3125" y="5601"/>
                  </a:lnTo>
                  <a:lnTo>
                    <a:pt x="3125" y="4014"/>
                  </a:lnTo>
                  <a:lnTo>
                    <a:pt x="2413" y="4014"/>
                  </a:lnTo>
                  <a:lnTo>
                    <a:pt x="2413" y="3140"/>
                  </a:lnTo>
                  <a:lnTo>
                    <a:pt x="3125" y="3140"/>
                  </a:lnTo>
                  <a:lnTo>
                    <a:pt x="3125" y="2316"/>
                  </a:lnTo>
                  <a:close/>
                  <a:moveTo>
                    <a:pt x="2283" y="7316"/>
                  </a:moveTo>
                  <a:lnTo>
                    <a:pt x="2283" y="8190"/>
                  </a:lnTo>
                  <a:lnTo>
                    <a:pt x="1409" y="8190"/>
                  </a:lnTo>
                  <a:lnTo>
                    <a:pt x="1409" y="7316"/>
                  </a:lnTo>
                  <a:close/>
                  <a:moveTo>
                    <a:pt x="5650" y="7316"/>
                  </a:moveTo>
                  <a:lnTo>
                    <a:pt x="5650" y="8190"/>
                  </a:lnTo>
                  <a:lnTo>
                    <a:pt x="3173" y="8190"/>
                  </a:lnTo>
                  <a:lnTo>
                    <a:pt x="3173" y="7316"/>
                  </a:lnTo>
                  <a:close/>
                  <a:moveTo>
                    <a:pt x="2283" y="9064"/>
                  </a:moveTo>
                  <a:lnTo>
                    <a:pt x="2283" y="9955"/>
                  </a:lnTo>
                  <a:lnTo>
                    <a:pt x="1409" y="9955"/>
                  </a:lnTo>
                  <a:lnTo>
                    <a:pt x="1409" y="9064"/>
                  </a:lnTo>
                  <a:close/>
                  <a:moveTo>
                    <a:pt x="5650" y="9064"/>
                  </a:moveTo>
                  <a:lnTo>
                    <a:pt x="5650" y="9955"/>
                  </a:lnTo>
                  <a:lnTo>
                    <a:pt x="3173" y="9955"/>
                  </a:lnTo>
                  <a:lnTo>
                    <a:pt x="3173" y="9064"/>
                  </a:lnTo>
                  <a:close/>
                  <a:moveTo>
                    <a:pt x="2283" y="10829"/>
                  </a:moveTo>
                  <a:lnTo>
                    <a:pt x="2283" y="11703"/>
                  </a:lnTo>
                  <a:lnTo>
                    <a:pt x="1409" y="11703"/>
                  </a:lnTo>
                  <a:lnTo>
                    <a:pt x="1409" y="10829"/>
                  </a:lnTo>
                  <a:close/>
                  <a:moveTo>
                    <a:pt x="5650" y="10829"/>
                  </a:moveTo>
                  <a:lnTo>
                    <a:pt x="5650" y="11703"/>
                  </a:lnTo>
                  <a:lnTo>
                    <a:pt x="3173" y="11703"/>
                  </a:lnTo>
                  <a:lnTo>
                    <a:pt x="3173" y="10829"/>
                  </a:lnTo>
                  <a:close/>
                  <a:moveTo>
                    <a:pt x="2283" y="12577"/>
                  </a:moveTo>
                  <a:lnTo>
                    <a:pt x="2283" y="13467"/>
                  </a:lnTo>
                  <a:lnTo>
                    <a:pt x="1409" y="13467"/>
                  </a:lnTo>
                  <a:lnTo>
                    <a:pt x="1409" y="12577"/>
                  </a:lnTo>
                  <a:close/>
                  <a:moveTo>
                    <a:pt x="5650" y="12577"/>
                  </a:moveTo>
                  <a:lnTo>
                    <a:pt x="5650" y="13467"/>
                  </a:lnTo>
                  <a:lnTo>
                    <a:pt x="3173" y="13467"/>
                  </a:lnTo>
                  <a:lnTo>
                    <a:pt x="3173" y="12577"/>
                  </a:lnTo>
                  <a:close/>
                  <a:moveTo>
                    <a:pt x="3529" y="0"/>
                  </a:moveTo>
                  <a:cubicBezTo>
                    <a:pt x="1587" y="0"/>
                    <a:pt x="1" y="1571"/>
                    <a:pt x="1" y="3529"/>
                  </a:cubicBezTo>
                  <a:lnTo>
                    <a:pt x="1" y="14973"/>
                  </a:lnTo>
                  <a:lnTo>
                    <a:pt x="7058" y="14973"/>
                  </a:lnTo>
                  <a:lnTo>
                    <a:pt x="7058" y="3529"/>
                  </a:lnTo>
                  <a:lnTo>
                    <a:pt x="7058" y="3481"/>
                  </a:lnTo>
                  <a:cubicBezTo>
                    <a:pt x="7025" y="1554"/>
                    <a:pt x="5456"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70"/>
          <p:cNvGrpSpPr/>
          <p:nvPr/>
        </p:nvGrpSpPr>
        <p:grpSpPr>
          <a:xfrm>
            <a:off x="7769063" y="3252475"/>
            <a:ext cx="374300" cy="374725"/>
            <a:chOff x="7769063" y="3252475"/>
            <a:chExt cx="374300" cy="374725"/>
          </a:xfrm>
        </p:grpSpPr>
        <p:sp>
          <p:nvSpPr>
            <p:cNvPr id="1554" name="Google Shape;1554;p70"/>
            <p:cNvSpPr/>
            <p:nvPr/>
          </p:nvSpPr>
          <p:spPr>
            <a:xfrm>
              <a:off x="7865763" y="3252475"/>
              <a:ext cx="176850" cy="70025"/>
            </a:xfrm>
            <a:custGeom>
              <a:avLst/>
              <a:gdLst/>
              <a:ahLst/>
              <a:cxnLst/>
              <a:rect l="l" t="t" r="r" b="b"/>
              <a:pathLst>
                <a:path w="7074" h="2801" extrusionOk="0">
                  <a:moveTo>
                    <a:pt x="0" y="0"/>
                  </a:moveTo>
                  <a:lnTo>
                    <a:pt x="0" y="2801"/>
                  </a:lnTo>
                  <a:lnTo>
                    <a:pt x="7074" y="2801"/>
                  </a:lnTo>
                  <a:lnTo>
                    <a:pt x="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0"/>
            <p:cNvSpPr/>
            <p:nvPr/>
          </p:nvSpPr>
          <p:spPr>
            <a:xfrm>
              <a:off x="7817188" y="3557175"/>
              <a:ext cx="26750" cy="70025"/>
            </a:xfrm>
            <a:custGeom>
              <a:avLst/>
              <a:gdLst/>
              <a:ahLst/>
              <a:cxnLst/>
              <a:rect l="l" t="t" r="r" b="b"/>
              <a:pathLst>
                <a:path w="1070" h="2801" extrusionOk="0">
                  <a:moveTo>
                    <a:pt x="1" y="1"/>
                  </a:moveTo>
                  <a:lnTo>
                    <a:pt x="1" y="2800"/>
                  </a:lnTo>
                  <a:lnTo>
                    <a:pt x="1069" y="2800"/>
                  </a:lnTo>
                  <a:lnTo>
                    <a:pt x="1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0"/>
            <p:cNvSpPr/>
            <p:nvPr/>
          </p:nvSpPr>
          <p:spPr>
            <a:xfrm>
              <a:off x="7817188" y="3252475"/>
              <a:ext cx="26750" cy="70025"/>
            </a:xfrm>
            <a:custGeom>
              <a:avLst/>
              <a:gdLst/>
              <a:ahLst/>
              <a:cxnLst/>
              <a:rect l="l" t="t" r="r" b="b"/>
              <a:pathLst>
                <a:path w="1070" h="2801" extrusionOk="0">
                  <a:moveTo>
                    <a:pt x="1" y="0"/>
                  </a:moveTo>
                  <a:lnTo>
                    <a:pt x="1" y="2801"/>
                  </a:lnTo>
                  <a:lnTo>
                    <a:pt x="1069" y="2801"/>
                  </a:lnTo>
                  <a:lnTo>
                    <a:pt x="1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0"/>
            <p:cNvSpPr/>
            <p:nvPr/>
          </p:nvSpPr>
          <p:spPr>
            <a:xfrm>
              <a:off x="7769063" y="3580225"/>
              <a:ext cx="26300" cy="23925"/>
            </a:xfrm>
            <a:custGeom>
              <a:avLst/>
              <a:gdLst/>
              <a:ahLst/>
              <a:cxnLst/>
              <a:rect l="l" t="t" r="r" b="b"/>
              <a:pathLst>
                <a:path w="1052" h="957" extrusionOk="0">
                  <a:moveTo>
                    <a:pt x="1" y="1"/>
                  </a:moveTo>
                  <a:lnTo>
                    <a:pt x="1" y="956"/>
                  </a:lnTo>
                  <a:lnTo>
                    <a:pt x="1052" y="956"/>
                  </a:lnTo>
                  <a:lnTo>
                    <a:pt x="1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0"/>
            <p:cNvSpPr/>
            <p:nvPr/>
          </p:nvSpPr>
          <p:spPr>
            <a:xfrm>
              <a:off x="8117063" y="3275550"/>
              <a:ext cx="26300" cy="23875"/>
            </a:xfrm>
            <a:custGeom>
              <a:avLst/>
              <a:gdLst/>
              <a:ahLst/>
              <a:cxnLst/>
              <a:rect l="l" t="t" r="r" b="b"/>
              <a:pathLst>
                <a:path w="1052" h="955" extrusionOk="0">
                  <a:moveTo>
                    <a:pt x="0" y="0"/>
                  </a:moveTo>
                  <a:lnTo>
                    <a:pt x="0" y="955"/>
                  </a:lnTo>
                  <a:lnTo>
                    <a:pt x="1052" y="955"/>
                  </a:lnTo>
                  <a:lnTo>
                    <a:pt x="1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0"/>
            <p:cNvSpPr/>
            <p:nvPr/>
          </p:nvSpPr>
          <p:spPr>
            <a:xfrm>
              <a:off x="8117063" y="3580225"/>
              <a:ext cx="26300" cy="23925"/>
            </a:xfrm>
            <a:custGeom>
              <a:avLst/>
              <a:gdLst/>
              <a:ahLst/>
              <a:cxnLst/>
              <a:rect l="l" t="t" r="r" b="b"/>
              <a:pathLst>
                <a:path w="1052" h="957" extrusionOk="0">
                  <a:moveTo>
                    <a:pt x="0" y="1"/>
                  </a:moveTo>
                  <a:lnTo>
                    <a:pt x="0" y="956"/>
                  </a:lnTo>
                  <a:lnTo>
                    <a:pt x="1052" y="956"/>
                  </a:lnTo>
                  <a:lnTo>
                    <a:pt x="1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0"/>
            <p:cNvSpPr/>
            <p:nvPr/>
          </p:nvSpPr>
          <p:spPr>
            <a:xfrm>
              <a:off x="7865763" y="3557175"/>
              <a:ext cx="176850" cy="70025"/>
            </a:xfrm>
            <a:custGeom>
              <a:avLst/>
              <a:gdLst/>
              <a:ahLst/>
              <a:cxnLst/>
              <a:rect l="l" t="t" r="r" b="b"/>
              <a:pathLst>
                <a:path w="7074" h="2801" extrusionOk="0">
                  <a:moveTo>
                    <a:pt x="0" y="1"/>
                  </a:moveTo>
                  <a:lnTo>
                    <a:pt x="0" y="2800"/>
                  </a:lnTo>
                  <a:lnTo>
                    <a:pt x="7074" y="2800"/>
                  </a:lnTo>
                  <a:lnTo>
                    <a:pt x="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0"/>
            <p:cNvSpPr/>
            <p:nvPr/>
          </p:nvSpPr>
          <p:spPr>
            <a:xfrm>
              <a:off x="7769063" y="3275550"/>
              <a:ext cx="26300" cy="23875"/>
            </a:xfrm>
            <a:custGeom>
              <a:avLst/>
              <a:gdLst/>
              <a:ahLst/>
              <a:cxnLst/>
              <a:rect l="l" t="t" r="r" b="b"/>
              <a:pathLst>
                <a:path w="1052" h="955" extrusionOk="0">
                  <a:moveTo>
                    <a:pt x="1" y="0"/>
                  </a:moveTo>
                  <a:lnTo>
                    <a:pt x="1" y="955"/>
                  </a:lnTo>
                  <a:lnTo>
                    <a:pt x="1052" y="955"/>
                  </a:lnTo>
                  <a:lnTo>
                    <a:pt x="1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0"/>
            <p:cNvSpPr/>
            <p:nvPr/>
          </p:nvSpPr>
          <p:spPr>
            <a:xfrm>
              <a:off x="8064463" y="3252475"/>
              <a:ext cx="30775" cy="70025"/>
            </a:xfrm>
            <a:custGeom>
              <a:avLst/>
              <a:gdLst/>
              <a:ahLst/>
              <a:cxnLst/>
              <a:rect l="l" t="t" r="r" b="b"/>
              <a:pathLst>
                <a:path w="1231" h="2801" extrusionOk="0">
                  <a:moveTo>
                    <a:pt x="0" y="0"/>
                  </a:moveTo>
                  <a:lnTo>
                    <a:pt x="0" y="2801"/>
                  </a:lnTo>
                  <a:lnTo>
                    <a:pt x="1230" y="2801"/>
                  </a:lnTo>
                  <a:lnTo>
                    <a:pt x="12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0"/>
            <p:cNvSpPr/>
            <p:nvPr/>
          </p:nvSpPr>
          <p:spPr>
            <a:xfrm>
              <a:off x="7842288" y="3344350"/>
              <a:ext cx="227850" cy="191000"/>
            </a:xfrm>
            <a:custGeom>
              <a:avLst/>
              <a:gdLst/>
              <a:ahLst/>
              <a:cxnLst/>
              <a:rect l="l" t="t" r="r" b="b"/>
              <a:pathLst>
                <a:path w="9114" h="7640" extrusionOk="0">
                  <a:moveTo>
                    <a:pt x="3950" y="1489"/>
                  </a:moveTo>
                  <a:lnTo>
                    <a:pt x="3950" y="2379"/>
                  </a:lnTo>
                  <a:lnTo>
                    <a:pt x="1377" y="2379"/>
                  </a:lnTo>
                  <a:lnTo>
                    <a:pt x="1377" y="1489"/>
                  </a:lnTo>
                  <a:close/>
                  <a:moveTo>
                    <a:pt x="7737" y="1489"/>
                  </a:moveTo>
                  <a:lnTo>
                    <a:pt x="7737" y="2379"/>
                  </a:lnTo>
                  <a:lnTo>
                    <a:pt x="5164" y="2379"/>
                  </a:lnTo>
                  <a:lnTo>
                    <a:pt x="5164" y="1489"/>
                  </a:lnTo>
                  <a:close/>
                  <a:moveTo>
                    <a:pt x="3950" y="3479"/>
                  </a:moveTo>
                  <a:lnTo>
                    <a:pt x="3950" y="4353"/>
                  </a:lnTo>
                  <a:lnTo>
                    <a:pt x="1377" y="4353"/>
                  </a:lnTo>
                  <a:lnTo>
                    <a:pt x="1377" y="3479"/>
                  </a:lnTo>
                  <a:close/>
                  <a:moveTo>
                    <a:pt x="7737" y="3479"/>
                  </a:moveTo>
                  <a:lnTo>
                    <a:pt x="7737" y="4353"/>
                  </a:lnTo>
                  <a:lnTo>
                    <a:pt x="5164" y="4353"/>
                  </a:lnTo>
                  <a:lnTo>
                    <a:pt x="5164" y="3479"/>
                  </a:lnTo>
                  <a:close/>
                  <a:moveTo>
                    <a:pt x="3950" y="5324"/>
                  </a:moveTo>
                  <a:lnTo>
                    <a:pt x="3950" y="6198"/>
                  </a:lnTo>
                  <a:lnTo>
                    <a:pt x="1377" y="6198"/>
                  </a:lnTo>
                  <a:lnTo>
                    <a:pt x="1377" y="5324"/>
                  </a:lnTo>
                  <a:close/>
                  <a:moveTo>
                    <a:pt x="7737" y="5324"/>
                  </a:moveTo>
                  <a:lnTo>
                    <a:pt x="7737" y="6198"/>
                  </a:lnTo>
                  <a:lnTo>
                    <a:pt x="5164" y="6198"/>
                  </a:lnTo>
                  <a:lnTo>
                    <a:pt x="5164" y="5324"/>
                  </a:lnTo>
                  <a:close/>
                  <a:moveTo>
                    <a:pt x="0" y="0"/>
                  </a:moveTo>
                  <a:lnTo>
                    <a:pt x="0" y="7640"/>
                  </a:lnTo>
                  <a:lnTo>
                    <a:pt x="9114" y="7640"/>
                  </a:lnTo>
                  <a:lnTo>
                    <a:pt x="9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0"/>
            <p:cNvSpPr/>
            <p:nvPr/>
          </p:nvSpPr>
          <p:spPr>
            <a:xfrm>
              <a:off x="8064463" y="3557175"/>
              <a:ext cx="30775" cy="70025"/>
            </a:xfrm>
            <a:custGeom>
              <a:avLst/>
              <a:gdLst/>
              <a:ahLst/>
              <a:cxnLst/>
              <a:rect l="l" t="t" r="r" b="b"/>
              <a:pathLst>
                <a:path w="1231" h="2801" extrusionOk="0">
                  <a:moveTo>
                    <a:pt x="0" y="1"/>
                  </a:moveTo>
                  <a:lnTo>
                    <a:pt x="0" y="2800"/>
                  </a:lnTo>
                  <a:lnTo>
                    <a:pt x="1230" y="2800"/>
                  </a:lnTo>
                  <a:lnTo>
                    <a:pt x="1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70"/>
          <p:cNvGrpSpPr/>
          <p:nvPr/>
        </p:nvGrpSpPr>
        <p:grpSpPr>
          <a:xfrm>
            <a:off x="5568638" y="3252475"/>
            <a:ext cx="263850" cy="374725"/>
            <a:chOff x="5568638" y="3252475"/>
            <a:chExt cx="263850" cy="374725"/>
          </a:xfrm>
        </p:grpSpPr>
        <p:sp>
          <p:nvSpPr>
            <p:cNvPr id="1566" name="Google Shape;1566;p70"/>
            <p:cNvSpPr/>
            <p:nvPr/>
          </p:nvSpPr>
          <p:spPr>
            <a:xfrm>
              <a:off x="5568638" y="3392075"/>
              <a:ext cx="263850" cy="235125"/>
            </a:xfrm>
            <a:custGeom>
              <a:avLst/>
              <a:gdLst/>
              <a:ahLst/>
              <a:cxnLst/>
              <a:rect l="l" t="t" r="r" b="b"/>
              <a:pathLst>
                <a:path w="10554" h="9405" extrusionOk="0">
                  <a:moveTo>
                    <a:pt x="760" y="1"/>
                  </a:moveTo>
                  <a:cubicBezTo>
                    <a:pt x="339" y="1"/>
                    <a:pt x="0" y="340"/>
                    <a:pt x="0" y="761"/>
                  </a:cubicBezTo>
                  <a:lnTo>
                    <a:pt x="0" y="4112"/>
                  </a:lnTo>
                  <a:cubicBezTo>
                    <a:pt x="0" y="7025"/>
                    <a:pt x="2363" y="9404"/>
                    <a:pt x="5277" y="9404"/>
                  </a:cubicBezTo>
                  <a:cubicBezTo>
                    <a:pt x="8190" y="9404"/>
                    <a:pt x="10553" y="7025"/>
                    <a:pt x="10553" y="4112"/>
                  </a:cubicBezTo>
                  <a:lnTo>
                    <a:pt x="10553" y="1"/>
                  </a:lnTo>
                  <a:lnTo>
                    <a:pt x="10327" y="1"/>
                  </a:lnTo>
                  <a:cubicBezTo>
                    <a:pt x="9614" y="1"/>
                    <a:pt x="9032" y="584"/>
                    <a:pt x="9032" y="1296"/>
                  </a:cubicBezTo>
                  <a:lnTo>
                    <a:pt x="9032" y="3966"/>
                  </a:lnTo>
                  <a:cubicBezTo>
                    <a:pt x="9015" y="6022"/>
                    <a:pt x="7332" y="7688"/>
                    <a:pt x="5277" y="7688"/>
                  </a:cubicBezTo>
                  <a:cubicBezTo>
                    <a:pt x="3205" y="7688"/>
                    <a:pt x="1522" y="6005"/>
                    <a:pt x="1522" y="3933"/>
                  </a:cubicBezTo>
                  <a:lnTo>
                    <a:pt x="1522" y="761"/>
                  </a:lnTo>
                  <a:cubicBezTo>
                    <a:pt x="1522" y="340"/>
                    <a:pt x="1181"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0"/>
            <p:cNvSpPr/>
            <p:nvPr/>
          </p:nvSpPr>
          <p:spPr>
            <a:xfrm>
              <a:off x="5738963" y="3294975"/>
              <a:ext cx="33625" cy="135175"/>
            </a:xfrm>
            <a:custGeom>
              <a:avLst/>
              <a:gdLst/>
              <a:ahLst/>
              <a:cxnLst/>
              <a:rect l="l" t="t" r="r" b="b"/>
              <a:pathLst>
                <a:path w="1345" h="5407" extrusionOk="0">
                  <a:moveTo>
                    <a:pt x="680" y="0"/>
                  </a:moveTo>
                  <a:cubicBezTo>
                    <a:pt x="309" y="0"/>
                    <a:pt x="1" y="307"/>
                    <a:pt x="1" y="680"/>
                  </a:cubicBezTo>
                  <a:lnTo>
                    <a:pt x="1" y="4386"/>
                  </a:lnTo>
                  <a:cubicBezTo>
                    <a:pt x="519" y="4629"/>
                    <a:pt x="989" y="4969"/>
                    <a:pt x="1345" y="5406"/>
                  </a:cubicBezTo>
                  <a:lnTo>
                    <a:pt x="1345" y="680"/>
                  </a:lnTo>
                  <a:cubicBezTo>
                    <a:pt x="1345" y="307"/>
                    <a:pt x="1053"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0"/>
            <p:cNvSpPr/>
            <p:nvPr/>
          </p:nvSpPr>
          <p:spPr>
            <a:xfrm>
              <a:off x="5628513" y="3294975"/>
              <a:ext cx="33200" cy="135175"/>
            </a:xfrm>
            <a:custGeom>
              <a:avLst/>
              <a:gdLst/>
              <a:ahLst/>
              <a:cxnLst/>
              <a:rect l="l" t="t" r="r" b="b"/>
              <a:pathLst>
                <a:path w="1328" h="5407" extrusionOk="0">
                  <a:moveTo>
                    <a:pt x="664" y="0"/>
                  </a:moveTo>
                  <a:cubicBezTo>
                    <a:pt x="292" y="0"/>
                    <a:pt x="1" y="307"/>
                    <a:pt x="1" y="680"/>
                  </a:cubicBezTo>
                  <a:lnTo>
                    <a:pt x="1" y="4645"/>
                  </a:lnTo>
                  <a:lnTo>
                    <a:pt x="1" y="5406"/>
                  </a:lnTo>
                  <a:cubicBezTo>
                    <a:pt x="357" y="4969"/>
                    <a:pt x="810" y="4629"/>
                    <a:pt x="1328" y="4386"/>
                  </a:cubicBezTo>
                  <a:lnTo>
                    <a:pt x="1328" y="680"/>
                  </a:lnTo>
                  <a:cubicBezTo>
                    <a:pt x="1328" y="307"/>
                    <a:pt x="1036" y="0"/>
                    <a:pt x="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0"/>
            <p:cNvSpPr/>
            <p:nvPr/>
          </p:nvSpPr>
          <p:spPr>
            <a:xfrm>
              <a:off x="5628513" y="3418375"/>
              <a:ext cx="144075" cy="144075"/>
            </a:xfrm>
            <a:custGeom>
              <a:avLst/>
              <a:gdLst/>
              <a:ahLst/>
              <a:cxnLst/>
              <a:rect l="l" t="t" r="r" b="b"/>
              <a:pathLst>
                <a:path w="5763" h="5763" extrusionOk="0">
                  <a:moveTo>
                    <a:pt x="2882" y="1230"/>
                  </a:moveTo>
                  <a:cubicBezTo>
                    <a:pt x="3788" y="1230"/>
                    <a:pt x="4533" y="1975"/>
                    <a:pt x="4533" y="2881"/>
                  </a:cubicBezTo>
                  <a:cubicBezTo>
                    <a:pt x="4533" y="3788"/>
                    <a:pt x="3788" y="4532"/>
                    <a:pt x="2882" y="4532"/>
                  </a:cubicBezTo>
                  <a:cubicBezTo>
                    <a:pt x="1975" y="4532"/>
                    <a:pt x="1231" y="3788"/>
                    <a:pt x="1231" y="2881"/>
                  </a:cubicBezTo>
                  <a:cubicBezTo>
                    <a:pt x="1231" y="1975"/>
                    <a:pt x="1975" y="1230"/>
                    <a:pt x="2882" y="1230"/>
                  </a:cubicBezTo>
                  <a:close/>
                  <a:moveTo>
                    <a:pt x="2882" y="0"/>
                  </a:moveTo>
                  <a:cubicBezTo>
                    <a:pt x="1295" y="0"/>
                    <a:pt x="1" y="1295"/>
                    <a:pt x="1" y="2881"/>
                  </a:cubicBezTo>
                  <a:cubicBezTo>
                    <a:pt x="1" y="4468"/>
                    <a:pt x="1295" y="5762"/>
                    <a:pt x="2882" y="5762"/>
                  </a:cubicBezTo>
                  <a:cubicBezTo>
                    <a:pt x="4468" y="5762"/>
                    <a:pt x="5763" y="4468"/>
                    <a:pt x="5763" y="2881"/>
                  </a:cubicBezTo>
                  <a:cubicBezTo>
                    <a:pt x="5763" y="1295"/>
                    <a:pt x="4468" y="0"/>
                    <a:pt x="2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0"/>
            <p:cNvSpPr/>
            <p:nvPr/>
          </p:nvSpPr>
          <p:spPr>
            <a:xfrm>
              <a:off x="5683938" y="3252475"/>
              <a:ext cx="33200" cy="145300"/>
            </a:xfrm>
            <a:custGeom>
              <a:avLst/>
              <a:gdLst/>
              <a:ahLst/>
              <a:cxnLst/>
              <a:rect l="l" t="t" r="r" b="b"/>
              <a:pathLst>
                <a:path w="1328" h="5812" extrusionOk="0">
                  <a:moveTo>
                    <a:pt x="615" y="0"/>
                  </a:moveTo>
                  <a:cubicBezTo>
                    <a:pt x="259" y="33"/>
                    <a:pt x="0" y="341"/>
                    <a:pt x="0" y="697"/>
                  </a:cubicBezTo>
                  <a:lnTo>
                    <a:pt x="0" y="5812"/>
                  </a:lnTo>
                  <a:cubicBezTo>
                    <a:pt x="211" y="5779"/>
                    <a:pt x="438" y="5762"/>
                    <a:pt x="665" y="5762"/>
                  </a:cubicBezTo>
                  <a:cubicBezTo>
                    <a:pt x="891" y="5762"/>
                    <a:pt x="1118" y="5779"/>
                    <a:pt x="1328" y="5812"/>
                  </a:cubicBezTo>
                  <a:lnTo>
                    <a:pt x="1328" y="680"/>
                  </a:lnTo>
                  <a:cubicBezTo>
                    <a:pt x="1328" y="486"/>
                    <a:pt x="1247" y="308"/>
                    <a:pt x="1118" y="179"/>
                  </a:cubicBezTo>
                  <a:cubicBezTo>
                    <a:pt x="972" y="49"/>
                    <a:pt x="794"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0"/>
            <p:cNvSpPr/>
            <p:nvPr/>
          </p:nvSpPr>
          <p:spPr>
            <a:xfrm>
              <a:off x="5681113" y="3470975"/>
              <a:ext cx="38875" cy="38875"/>
            </a:xfrm>
            <a:custGeom>
              <a:avLst/>
              <a:gdLst/>
              <a:ahLst/>
              <a:cxnLst/>
              <a:rect l="l" t="t" r="r" b="b"/>
              <a:pathLst>
                <a:path w="1555" h="1555" extrusionOk="0">
                  <a:moveTo>
                    <a:pt x="778" y="0"/>
                  </a:moveTo>
                  <a:cubicBezTo>
                    <a:pt x="357" y="0"/>
                    <a:pt x="1" y="357"/>
                    <a:pt x="1" y="777"/>
                  </a:cubicBezTo>
                  <a:cubicBezTo>
                    <a:pt x="1" y="1198"/>
                    <a:pt x="357" y="1554"/>
                    <a:pt x="778" y="1554"/>
                  </a:cubicBezTo>
                  <a:cubicBezTo>
                    <a:pt x="1198" y="1554"/>
                    <a:pt x="1555" y="1198"/>
                    <a:pt x="1555" y="777"/>
                  </a:cubicBezTo>
                  <a:cubicBezTo>
                    <a:pt x="1555" y="357"/>
                    <a:pt x="1198" y="0"/>
                    <a:pt x="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70"/>
          <p:cNvGrpSpPr/>
          <p:nvPr/>
        </p:nvGrpSpPr>
        <p:grpSpPr>
          <a:xfrm>
            <a:off x="7072263" y="3252475"/>
            <a:ext cx="263850" cy="374725"/>
            <a:chOff x="7072263" y="3252475"/>
            <a:chExt cx="263850" cy="374725"/>
          </a:xfrm>
        </p:grpSpPr>
        <p:sp>
          <p:nvSpPr>
            <p:cNvPr id="1573" name="Google Shape;1573;p70"/>
            <p:cNvSpPr/>
            <p:nvPr/>
          </p:nvSpPr>
          <p:spPr>
            <a:xfrm>
              <a:off x="7181538" y="3506200"/>
              <a:ext cx="45725" cy="46150"/>
            </a:xfrm>
            <a:custGeom>
              <a:avLst/>
              <a:gdLst/>
              <a:ahLst/>
              <a:cxnLst/>
              <a:rect l="l" t="t" r="r" b="b"/>
              <a:pathLst>
                <a:path w="1829" h="1846" extrusionOk="0">
                  <a:moveTo>
                    <a:pt x="906" y="0"/>
                  </a:moveTo>
                  <a:cubicBezTo>
                    <a:pt x="404" y="0"/>
                    <a:pt x="0" y="421"/>
                    <a:pt x="0" y="922"/>
                  </a:cubicBezTo>
                  <a:cubicBezTo>
                    <a:pt x="0" y="1425"/>
                    <a:pt x="404" y="1845"/>
                    <a:pt x="906" y="1845"/>
                  </a:cubicBezTo>
                  <a:cubicBezTo>
                    <a:pt x="1408" y="1845"/>
                    <a:pt x="1828" y="1425"/>
                    <a:pt x="1828" y="922"/>
                  </a:cubicBezTo>
                  <a:cubicBezTo>
                    <a:pt x="1828" y="421"/>
                    <a:pt x="1408"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0"/>
            <p:cNvSpPr/>
            <p:nvPr/>
          </p:nvSpPr>
          <p:spPr>
            <a:xfrm>
              <a:off x="7143063" y="3516725"/>
              <a:ext cx="18250" cy="24675"/>
            </a:xfrm>
            <a:custGeom>
              <a:avLst/>
              <a:gdLst/>
              <a:ahLst/>
              <a:cxnLst/>
              <a:rect l="l" t="t" r="r" b="b"/>
              <a:pathLst>
                <a:path w="730" h="987" extrusionOk="0">
                  <a:moveTo>
                    <a:pt x="730" y="0"/>
                  </a:moveTo>
                  <a:cubicBezTo>
                    <a:pt x="471" y="145"/>
                    <a:pt x="227" y="307"/>
                    <a:pt x="1" y="501"/>
                  </a:cubicBezTo>
                  <a:cubicBezTo>
                    <a:pt x="227" y="695"/>
                    <a:pt x="471" y="857"/>
                    <a:pt x="730" y="987"/>
                  </a:cubicBezTo>
                  <a:cubicBezTo>
                    <a:pt x="681" y="842"/>
                    <a:pt x="648" y="663"/>
                    <a:pt x="648" y="501"/>
                  </a:cubicBezTo>
                  <a:cubicBezTo>
                    <a:pt x="648" y="324"/>
                    <a:pt x="681" y="162"/>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0"/>
            <p:cNvSpPr/>
            <p:nvPr/>
          </p:nvSpPr>
          <p:spPr>
            <a:xfrm>
              <a:off x="7072263" y="3252475"/>
              <a:ext cx="263850" cy="374725"/>
            </a:xfrm>
            <a:custGeom>
              <a:avLst/>
              <a:gdLst/>
              <a:ahLst/>
              <a:cxnLst/>
              <a:rect l="l" t="t" r="r" b="b"/>
              <a:pathLst>
                <a:path w="10554" h="14989" extrusionOk="0">
                  <a:moveTo>
                    <a:pt x="5277" y="9275"/>
                  </a:moveTo>
                  <a:cubicBezTo>
                    <a:pt x="6426" y="9275"/>
                    <a:pt x="7527" y="9696"/>
                    <a:pt x="8368" y="10473"/>
                  </a:cubicBezTo>
                  <a:lnTo>
                    <a:pt x="9032" y="11071"/>
                  </a:lnTo>
                  <a:lnTo>
                    <a:pt x="8368" y="11671"/>
                  </a:lnTo>
                  <a:cubicBezTo>
                    <a:pt x="7527" y="12431"/>
                    <a:pt x="6426" y="12868"/>
                    <a:pt x="5277" y="12868"/>
                  </a:cubicBezTo>
                  <a:cubicBezTo>
                    <a:pt x="4128" y="12868"/>
                    <a:pt x="3027" y="12431"/>
                    <a:pt x="2185" y="11671"/>
                  </a:cubicBezTo>
                  <a:lnTo>
                    <a:pt x="1522" y="11071"/>
                  </a:lnTo>
                  <a:lnTo>
                    <a:pt x="2185" y="10473"/>
                  </a:lnTo>
                  <a:cubicBezTo>
                    <a:pt x="3027" y="9696"/>
                    <a:pt x="4128" y="9275"/>
                    <a:pt x="5277" y="9275"/>
                  </a:cubicBezTo>
                  <a:close/>
                  <a:moveTo>
                    <a:pt x="5228" y="0"/>
                  </a:moveTo>
                  <a:cubicBezTo>
                    <a:pt x="4889" y="33"/>
                    <a:pt x="4613" y="341"/>
                    <a:pt x="4613" y="697"/>
                  </a:cubicBezTo>
                  <a:lnTo>
                    <a:pt x="4613" y="7560"/>
                  </a:lnTo>
                  <a:lnTo>
                    <a:pt x="3739" y="7560"/>
                  </a:lnTo>
                  <a:lnTo>
                    <a:pt x="3739" y="2380"/>
                  </a:lnTo>
                  <a:cubicBezTo>
                    <a:pt x="3739" y="2007"/>
                    <a:pt x="3432" y="1700"/>
                    <a:pt x="3076" y="1700"/>
                  </a:cubicBezTo>
                  <a:cubicBezTo>
                    <a:pt x="2703" y="1700"/>
                    <a:pt x="2396" y="2007"/>
                    <a:pt x="2396" y="2380"/>
                  </a:cubicBezTo>
                  <a:lnTo>
                    <a:pt x="2396" y="8255"/>
                  </a:lnTo>
                  <a:lnTo>
                    <a:pt x="1522" y="8255"/>
                  </a:lnTo>
                  <a:lnTo>
                    <a:pt x="1522" y="6880"/>
                  </a:lnTo>
                  <a:cubicBezTo>
                    <a:pt x="1522" y="6168"/>
                    <a:pt x="940" y="5585"/>
                    <a:pt x="243" y="5585"/>
                  </a:cubicBezTo>
                  <a:lnTo>
                    <a:pt x="1" y="5585"/>
                  </a:lnTo>
                  <a:lnTo>
                    <a:pt x="1" y="9696"/>
                  </a:lnTo>
                  <a:cubicBezTo>
                    <a:pt x="1" y="12609"/>
                    <a:pt x="2364" y="14988"/>
                    <a:pt x="5277" y="14988"/>
                  </a:cubicBezTo>
                  <a:cubicBezTo>
                    <a:pt x="8191" y="14988"/>
                    <a:pt x="10554" y="12609"/>
                    <a:pt x="10554" y="9696"/>
                  </a:cubicBezTo>
                  <a:lnTo>
                    <a:pt x="10554" y="5585"/>
                  </a:lnTo>
                  <a:lnTo>
                    <a:pt x="10327" y="5585"/>
                  </a:lnTo>
                  <a:cubicBezTo>
                    <a:pt x="9615" y="5585"/>
                    <a:pt x="9048" y="6168"/>
                    <a:pt x="9048" y="6880"/>
                  </a:cubicBezTo>
                  <a:lnTo>
                    <a:pt x="9048" y="8255"/>
                  </a:lnTo>
                  <a:lnTo>
                    <a:pt x="8158" y="8255"/>
                  </a:lnTo>
                  <a:lnTo>
                    <a:pt x="8158" y="2380"/>
                  </a:lnTo>
                  <a:cubicBezTo>
                    <a:pt x="8158" y="2007"/>
                    <a:pt x="7867" y="1700"/>
                    <a:pt x="7494" y="1700"/>
                  </a:cubicBezTo>
                  <a:cubicBezTo>
                    <a:pt x="7123" y="1700"/>
                    <a:pt x="6831" y="2007"/>
                    <a:pt x="6831" y="2380"/>
                  </a:cubicBezTo>
                  <a:lnTo>
                    <a:pt x="6831" y="7560"/>
                  </a:lnTo>
                  <a:lnTo>
                    <a:pt x="5940" y="7560"/>
                  </a:lnTo>
                  <a:lnTo>
                    <a:pt x="5957" y="680"/>
                  </a:lnTo>
                  <a:cubicBezTo>
                    <a:pt x="5957" y="486"/>
                    <a:pt x="5876" y="308"/>
                    <a:pt x="5731" y="179"/>
                  </a:cubicBezTo>
                  <a:cubicBezTo>
                    <a:pt x="5601" y="49"/>
                    <a:pt x="5422" y="0"/>
                    <a:pt x="5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0"/>
            <p:cNvSpPr/>
            <p:nvPr/>
          </p:nvSpPr>
          <p:spPr>
            <a:xfrm>
              <a:off x="7247463" y="3516725"/>
              <a:ext cx="17825" cy="24675"/>
            </a:xfrm>
            <a:custGeom>
              <a:avLst/>
              <a:gdLst/>
              <a:ahLst/>
              <a:cxnLst/>
              <a:rect l="l" t="t" r="r" b="b"/>
              <a:pathLst>
                <a:path w="713" h="987" extrusionOk="0">
                  <a:moveTo>
                    <a:pt x="1" y="0"/>
                  </a:moveTo>
                  <a:lnTo>
                    <a:pt x="1" y="0"/>
                  </a:lnTo>
                  <a:cubicBezTo>
                    <a:pt x="50" y="162"/>
                    <a:pt x="65" y="324"/>
                    <a:pt x="65" y="501"/>
                  </a:cubicBezTo>
                  <a:cubicBezTo>
                    <a:pt x="65" y="663"/>
                    <a:pt x="50" y="842"/>
                    <a:pt x="1" y="987"/>
                  </a:cubicBezTo>
                  <a:cubicBezTo>
                    <a:pt x="260" y="857"/>
                    <a:pt x="503" y="695"/>
                    <a:pt x="713" y="501"/>
                  </a:cubicBezTo>
                  <a:cubicBezTo>
                    <a:pt x="503" y="307"/>
                    <a:pt x="260" y="14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70"/>
          <p:cNvGrpSpPr/>
          <p:nvPr/>
        </p:nvGrpSpPr>
        <p:grpSpPr>
          <a:xfrm>
            <a:off x="7769063" y="1577675"/>
            <a:ext cx="374300" cy="352450"/>
            <a:chOff x="7769063" y="1577675"/>
            <a:chExt cx="374300" cy="352450"/>
          </a:xfrm>
        </p:grpSpPr>
        <p:sp>
          <p:nvSpPr>
            <p:cNvPr id="1578" name="Google Shape;1578;p70"/>
            <p:cNvSpPr/>
            <p:nvPr/>
          </p:nvSpPr>
          <p:spPr>
            <a:xfrm>
              <a:off x="7945063" y="1684900"/>
              <a:ext cx="21875" cy="46150"/>
            </a:xfrm>
            <a:custGeom>
              <a:avLst/>
              <a:gdLst/>
              <a:ahLst/>
              <a:cxnLst/>
              <a:rect l="l" t="t" r="r" b="b"/>
              <a:pathLst>
                <a:path w="875" h="1846" extrusionOk="0">
                  <a:moveTo>
                    <a:pt x="1" y="0"/>
                  </a:moveTo>
                  <a:lnTo>
                    <a:pt x="1" y="1845"/>
                  </a:lnTo>
                  <a:lnTo>
                    <a:pt x="875" y="1845"/>
                  </a:lnTo>
                  <a:lnTo>
                    <a:pt x="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0"/>
            <p:cNvSpPr/>
            <p:nvPr/>
          </p:nvSpPr>
          <p:spPr>
            <a:xfrm>
              <a:off x="7900563" y="1816425"/>
              <a:ext cx="111300" cy="21875"/>
            </a:xfrm>
            <a:custGeom>
              <a:avLst/>
              <a:gdLst/>
              <a:ahLst/>
              <a:cxnLst/>
              <a:rect l="l" t="t" r="r" b="b"/>
              <a:pathLst>
                <a:path w="4452" h="875" extrusionOk="0">
                  <a:moveTo>
                    <a:pt x="0" y="0"/>
                  </a:moveTo>
                  <a:lnTo>
                    <a:pt x="0" y="874"/>
                  </a:lnTo>
                  <a:lnTo>
                    <a:pt x="4452" y="874"/>
                  </a:lnTo>
                  <a:lnTo>
                    <a:pt x="4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0"/>
            <p:cNvSpPr/>
            <p:nvPr/>
          </p:nvSpPr>
          <p:spPr>
            <a:xfrm>
              <a:off x="7900563" y="1752875"/>
              <a:ext cx="111300" cy="30375"/>
            </a:xfrm>
            <a:custGeom>
              <a:avLst/>
              <a:gdLst/>
              <a:ahLst/>
              <a:cxnLst/>
              <a:rect l="l" t="t" r="r" b="b"/>
              <a:pathLst>
                <a:path w="4452" h="1215" extrusionOk="0">
                  <a:moveTo>
                    <a:pt x="0" y="0"/>
                  </a:moveTo>
                  <a:lnTo>
                    <a:pt x="0" y="1215"/>
                  </a:lnTo>
                  <a:lnTo>
                    <a:pt x="4452" y="1215"/>
                  </a:lnTo>
                  <a:lnTo>
                    <a:pt x="4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0"/>
            <p:cNvSpPr/>
            <p:nvPr/>
          </p:nvSpPr>
          <p:spPr>
            <a:xfrm>
              <a:off x="7809913" y="1635950"/>
              <a:ext cx="292600" cy="27125"/>
            </a:xfrm>
            <a:custGeom>
              <a:avLst/>
              <a:gdLst/>
              <a:ahLst/>
              <a:cxnLst/>
              <a:rect l="l" t="t" r="r" b="b"/>
              <a:pathLst>
                <a:path w="11704" h="1085" extrusionOk="0">
                  <a:moveTo>
                    <a:pt x="1" y="0"/>
                  </a:moveTo>
                  <a:lnTo>
                    <a:pt x="1069" y="1084"/>
                  </a:lnTo>
                  <a:lnTo>
                    <a:pt x="10618" y="1084"/>
                  </a:lnTo>
                  <a:lnTo>
                    <a:pt x="1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0"/>
            <p:cNvSpPr/>
            <p:nvPr/>
          </p:nvSpPr>
          <p:spPr>
            <a:xfrm>
              <a:off x="8089938" y="1752875"/>
              <a:ext cx="25100" cy="30375"/>
            </a:xfrm>
            <a:custGeom>
              <a:avLst/>
              <a:gdLst/>
              <a:ahLst/>
              <a:cxnLst/>
              <a:rect l="l" t="t" r="r" b="b"/>
              <a:pathLst>
                <a:path w="1004" h="1215" extrusionOk="0">
                  <a:moveTo>
                    <a:pt x="0" y="0"/>
                  </a:moveTo>
                  <a:lnTo>
                    <a:pt x="0" y="1215"/>
                  </a:lnTo>
                  <a:lnTo>
                    <a:pt x="1004" y="1215"/>
                  </a:lnTo>
                  <a:lnTo>
                    <a:pt x="1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0"/>
            <p:cNvSpPr/>
            <p:nvPr/>
          </p:nvSpPr>
          <p:spPr>
            <a:xfrm>
              <a:off x="7797388" y="1752875"/>
              <a:ext cx="25100" cy="30375"/>
            </a:xfrm>
            <a:custGeom>
              <a:avLst/>
              <a:gdLst/>
              <a:ahLst/>
              <a:cxnLst/>
              <a:rect l="l" t="t" r="r" b="b"/>
              <a:pathLst>
                <a:path w="1004" h="1215" extrusionOk="0">
                  <a:moveTo>
                    <a:pt x="1" y="0"/>
                  </a:moveTo>
                  <a:lnTo>
                    <a:pt x="1" y="1215"/>
                  </a:lnTo>
                  <a:lnTo>
                    <a:pt x="1004" y="1215"/>
                  </a:lnTo>
                  <a:lnTo>
                    <a:pt x="1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0"/>
            <p:cNvSpPr/>
            <p:nvPr/>
          </p:nvSpPr>
          <p:spPr>
            <a:xfrm>
              <a:off x="7769063" y="1577675"/>
              <a:ext cx="374300" cy="36450"/>
            </a:xfrm>
            <a:custGeom>
              <a:avLst/>
              <a:gdLst/>
              <a:ahLst/>
              <a:cxnLst/>
              <a:rect l="l" t="t" r="r" b="b"/>
              <a:pathLst>
                <a:path w="14972" h="1458" extrusionOk="0">
                  <a:moveTo>
                    <a:pt x="1" y="1"/>
                  </a:moveTo>
                  <a:lnTo>
                    <a:pt x="1" y="696"/>
                  </a:lnTo>
                  <a:lnTo>
                    <a:pt x="761" y="1457"/>
                  </a:lnTo>
                  <a:lnTo>
                    <a:pt x="14212" y="1457"/>
                  </a:lnTo>
                  <a:lnTo>
                    <a:pt x="14972" y="696"/>
                  </a:lnTo>
                  <a:lnTo>
                    <a:pt x="14972" y="1"/>
                  </a:lnTo>
                  <a:cubicBezTo>
                    <a:pt x="14632" y="243"/>
                    <a:pt x="14212" y="372"/>
                    <a:pt x="13774" y="372"/>
                  </a:cubicBezTo>
                  <a:lnTo>
                    <a:pt x="1198" y="372"/>
                  </a:lnTo>
                  <a:cubicBezTo>
                    <a:pt x="745" y="372"/>
                    <a:pt x="340" y="24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0"/>
            <p:cNvSpPr/>
            <p:nvPr/>
          </p:nvSpPr>
          <p:spPr>
            <a:xfrm>
              <a:off x="7822863" y="1684900"/>
              <a:ext cx="76900" cy="245225"/>
            </a:xfrm>
            <a:custGeom>
              <a:avLst/>
              <a:gdLst/>
              <a:ahLst/>
              <a:cxnLst/>
              <a:rect l="l" t="t" r="r" b="b"/>
              <a:pathLst>
                <a:path w="3076" h="9809" extrusionOk="0">
                  <a:moveTo>
                    <a:pt x="859" y="0"/>
                  </a:moveTo>
                  <a:lnTo>
                    <a:pt x="859" y="8935"/>
                  </a:lnTo>
                  <a:lnTo>
                    <a:pt x="1" y="8935"/>
                  </a:lnTo>
                  <a:lnTo>
                    <a:pt x="1" y="9809"/>
                  </a:lnTo>
                  <a:lnTo>
                    <a:pt x="3076" y="9809"/>
                  </a:lnTo>
                  <a:lnTo>
                    <a:pt x="3076" y="8935"/>
                  </a:lnTo>
                  <a:lnTo>
                    <a:pt x="2219" y="8935"/>
                  </a:lnTo>
                  <a:lnTo>
                    <a:pt x="2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0"/>
            <p:cNvSpPr/>
            <p:nvPr/>
          </p:nvSpPr>
          <p:spPr>
            <a:xfrm>
              <a:off x="8012663" y="1684900"/>
              <a:ext cx="76475" cy="245225"/>
            </a:xfrm>
            <a:custGeom>
              <a:avLst/>
              <a:gdLst/>
              <a:ahLst/>
              <a:cxnLst/>
              <a:rect l="l" t="t" r="r" b="b"/>
              <a:pathLst>
                <a:path w="3059" h="9809" extrusionOk="0">
                  <a:moveTo>
                    <a:pt x="842" y="0"/>
                  </a:moveTo>
                  <a:lnTo>
                    <a:pt x="842" y="8935"/>
                  </a:lnTo>
                  <a:lnTo>
                    <a:pt x="0" y="8935"/>
                  </a:lnTo>
                  <a:lnTo>
                    <a:pt x="0" y="9809"/>
                  </a:lnTo>
                  <a:lnTo>
                    <a:pt x="3059" y="9809"/>
                  </a:lnTo>
                  <a:lnTo>
                    <a:pt x="3059" y="8935"/>
                  </a:lnTo>
                  <a:lnTo>
                    <a:pt x="2217" y="8935"/>
                  </a:lnTo>
                  <a:lnTo>
                    <a:pt x="2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0"/>
          <p:cNvGrpSpPr/>
          <p:nvPr/>
        </p:nvGrpSpPr>
        <p:grpSpPr>
          <a:xfrm>
            <a:off x="7107463" y="3773650"/>
            <a:ext cx="193450" cy="374325"/>
            <a:chOff x="7107463" y="3773650"/>
            <a:chExt cx="193450" cy="374325"/>
          </a:xfrm>
        </p:grpSpPr>
        <p:sp>
          <p:nvSpPr>
            <p:cNvPr id="1588" name="Google Shape;1588;p70"/>
            <p:cNvSpPr/>
            <p:nvPr/>
          </p:nvSpPr>
          <p:spPr>
            <a:xfrm>
              <a:off x="7178288" y="4042325"/>
              <a:ext cx="50600" cy="45775"/>
            </a:xfrm>
            <a:custGeom>
              <a:avLst/>
              <a:gdLst/>
              <a:ahLst/>
              <a:cxnLst/>
              <a:rect l="l" t="t" r="r" b="b"/>
              <a:pathLst>
                <a:path w="2024" h="1831" extrusionOk="0">
                  <a:moveTo>
                    <a:pt x="324" y="1"/>
                  </a:moveTo>
                  <a:lnTo>
                    <a:pt x="324" y="745"/>
                  </a:lnTo>
                  <a:cubicBezTo>
                    <a:pt x="324" y="1150"/>
                    <a:pt x="210" y="1522"/>
                    <a:pt x="1" y="1830"/>
                  </a:cubicBezTo>
                  <a:lnTo>
                    <a:pt x="2023" y="1830"/>
                  </a:lnTo>
                  <a:cubicBezTo>
                    <a:pt x="1813" y="1522"/>
                    <a:pt x="1699" y="1150"/>
                    <a:pt x="1699" y="745"/>
                  </a:cubicBezTo>
                  <a:lnTo>
                    <a:pt x="1699" y="1"/>
                  </a:lnTo>
                  <a:cubicBezTo>
                    <a:pt x="1473" y="33"/>
                    <a:pt x="1263" y="50"/>
                    <a:pt x="1036" y="50"/>
                  </a:cubicBezTo>
                  <a:cubicBezTo>
                    <a:pt x="793" y="50"/>
                    <a:pt x="551" y="33"/>
                    <a:pt x="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0"/>
            <p:cNvSpPr/>
            <p:nvPr/>
          </p:nvSpPr>
          <p:spPr>
            <a:xfrm>
              <a:off x="7148738" y="3773650"/>
              <a:ext cx="110500" cy="59100"/>
            </a:xfrm>
            <a:custGeom>
              <a:avLst/>
              <a:gdLst/>
              <a:ahLst/>
              <a:cxnLst/>
              <a:rect l="l" t="t" r="r" b="b"/>
              <a:pathLst>
                <a:path w="4420" h="2364" extrusionOk="0">
                  <a:moveTo>
                    <a:pt x="2218" y="0"/>
                  </a:moveTo>
                  <a:cubicBezTo>
                    <a:pt x="1603" y="0"/>
                    <a:pt x="859" y="615"/>
                    <a:pt x="227" y="1668"/>
                  </a:cubicBezTo>
                  <a:cubicBezTo>
                    <a:pt x="147" y="1798"/>
                    <a:pt x="82" y="1927"/>
                    <a:pt x="0" y="2072"/>
                  </a:cubicBezTo>
                  <a:lnTo>
                    <a:pt x="762" y="2363"/>
                  </a:lnTo>
                  <a:lnTo>
                    <a:pt x="2218" y="1781"/>
                  </a:lnTo>
                  <a:lnTo>
                    <a:pt x="3675" y="2363"/>
                  </a:lnTo>
                  <a:lnTo>
                    <a:pt x="4420" y="2072"/>
                  </a:lnTo>
                  <a:cubicBezTo>
                    <a:pt x="4338" y="1943"/>
                    <a:pt x="4273" y="1798"/>
                    <a:pt x="4193" y="1668"/>
                  </a:cubicBezTo>
                  <a:cubicBezTo>
                    <a:pt x="3546" y="615"/>
                    <a:pt x="2817"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0"/>
            <p:cNvSpPr/>
            <p:nvPr/>
          </p:nvSpPr>
          <p:spPr>
            <a:xfrm>
              <a:off x="7129738" y="3842050"/>
              <a:ext cx="148925" cy="44925"/>
            </a:xfrm>
            <a:custGeom>
              <a:avLst/>
              <a:gdLst/>
              <a:ahLst/>
              <a:cxnLst/>
              <a:rect l="l" t="t" r="r" b="b"/>
              <a:pathLst>
                <a:path w="5957" h="1797" extrusionOk="0">
                  <a:moveTo>
                    <a:pt x="2978" y="0"/>
                  </a:moveTo>
                  <a:lnTo>
                    <a:pt x="1522" y="583"/>
                  </a:lnTo>
                  <a:lnTo>
                    <a:pt x="404" y="130"/>
                  </a:lnTo>
                  <a:cubicBezTo>
                    <a:pt x="178" y="712"/>
                    <a:pt x="33" y="1295"/>
                    <a:pt x="0" y="1796"/>
                  </a:cubicBezTo>
                  <a:lnTo>
                    <a:pt x="5957" y="1796"/>
                  </a:lnTo>
                  <a:cubicBezTo>
                    <a:pt x="5924" y="1311"/>
                    <a:pt x="5778" y="728"/>
                    <a:pt x="5536" y="130"/>
                  </a:cubicBezTo>
                  <a:lnTo>
                    <a:pt x="4435" y="583"/>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0"/>
            <p:cNvSpPr/>
            <p:nvPr/>
          </p:nvSpPr>
          <p:spPr>
            <a:xfrm>
              <a:off x="7107463" y="3908800"/>
              <a:ext cx="193450" cy="113325"/>
            </a:xfrm>
            <a:custGeom>
              <a:avLst/>
              <a:gdLst/>
              <a:ahLst/>
              <a:cxnLst/>
              <a:rect l="l" t="t" r="r" b="b"/>
              <a:pathLst>
                <a:path w="7738" h="4533" extrusionOk="0">
                  <a:moveTo>
                    <a:pt x="2558" y="1053"/>
                  </a:moveTo>
                  <a:lnTo>
                    <a:pt x="2558" y="1927"/>
                  </a:lnTo>
                  <a:lnTo>
                    <a:pt x="1668" y="1927"/>
                  </a:lnTo>
                  <a:lnTo>
                    <a:pt x="1668" y="1053"/>
                  </a:lnTo>
                  <a:close/>
                  <a:moveTo>
                    <a:pt x="4306" y="1053"/>
                  </a:moveTo>
                  <a:lnTo>
                    <a:pt x="4306" y="1927"/>
                  </a:lnTo>
                  <a:lnTo>
                    <a:pt x="3432" y="1927"/>
                  </a:lnTo>
                  <a:lnTo>
                    <a:pt x="3432" y="1053"/>
                  </a:lnTo>
                  <a:close/>
                  <a:moveTo>
                    <a:pt x="6054" y="1053"/>
                  </a:moveTo>
                  <a:lnTo>
                    <a:pt x="6054" y="1927"/>
                  </a:lnTo>
                  <a:lnTo>
                    <a:pt x="5180" y="1927"/>
                  </a:lnTo>
                  <a:lnTo>
                    <a:pt x="5180" y="1053"/>
                  </a:lnTo>
                  <a:close/>
                  <a:moveTo>
                    <a:pt x="50" y="0"/>
                  </a:moveTo>
                  <a:cubicBezTo>
                    <a:pt x="17" y="244"/>
                    <a:pt x="0" y="470"/>
                    <a:pt x="0" y="680"/>
                  </a:cubicBezTo>
                  <a:cubicBezTo>
                    <a:pt x="0" y="2801"/>
                    <a:pt x="1733" y="4532"/>
                    <a:pt x="3869" y="4532"/>
                  </a:cubicBezTo>
                  <a:cubicBezTo>
                    <a:pt x="5989" y="4532"/>
                    <a:pt x="7737" y="2801"/>
                    <a:pt x="7737" y="680"/>
                  </a:cubicBezTo>
                  <a:cubicBezTo>
                    <a:pt x="7737" y="470"/>
                    <a:pt x="7722" y="244"/>
                    <a:pt x="7689" y="17"/>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0"/>
            <p:cNvSpPr/>
            <p:nvPr/>
          </p:nvSpPr>
          <p:spPr>
            <a:xfrm>
              <a:off x="7120013" y="4109925"/>
              <a:ext cx="168350" cy="38050"/>
            </a:xfrm>
            <a:custGeom>
              <a:avLst/>
              <a:gdLst/>
              <a:ahLst/>
              <a:cxnLst/>
              <a:rect l="l" t="t" r="r" b="b"/>
              <a:pathLst>
                <a:path w="6734" h="1522" extrusionOk="0">
                  <a:moveTo>
                    <a:pt x="1085" y="0"/>
                  </a:moveTo>
                  <a:lnTo>
                    <a:pt x="1" y="1101"/>
                  </a:lnTo>
                  <a:lnTo>
                    <a:pt x="1" y="1522"/>
                  </a:lnTo>
                  <a:lnTo>
                    <a:pt x="6734" y="1522"/>
                  </a:lnTo>
                  <a:lnTo>
                    <a:pt x="6734" y="1101"/>
                  </a:lnTo>
                  <a:lnTo>
                    <a:pt x="5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70"/>
          <p:cNvGrpSpPr/>
          <p:nvPr/>
        </p:nvGrpSpPr>
        <p:grpSpPr>
          <a:xfrm>
            <a:off x="7120013" y="1566750"/>
            <a:ext cx="168350" cy="374325"/>
            <a:chOff x="7120013" y="1566750"/>
            <a:chExt cx="168350" cy="374325"/>
          </a:xfrm>
        </p:grpSpPr>
        <p:sp>
          <p:nvSpPr>
            <p:cNvPr id="1594" name="Google Shape;1594;p70"/>
            <p:cNvSpPr/>
            <p:nvPr/>
          </p:nvSpPr>
          <p:spPr>
            <a:xfrm>
              <a:off x="7153213" y="1686125"/>
              <a:ext cx="101975" cy="67200"/>
            </a:xfrm>
            <a:custGeom>
              <a:avLst/>
              <a:gdLst/>
              <a:ahLst/>
              <a:cxnLst/>
              <a:rect l="l" t="t" r="r" b="b"/>
              <a:pathLst>
                <a:path w="4079" h="2688" extrusionOk="0">
                  <a:moveTo>
                    <a:pt x="0" y="0"/>
                  </a:moveTo>
                  <a:lnTo>
                    <a:pt x="0" y="2687"/>
                  </a:lnTo>
                  <a:lnTo>
                    <a:pt x="4079" y="2687"/>
                  </a:lnTo>
                  <a:lnTo>
                    <a:pt x="4079" y="1440"/>
                  </a:lnTo>
                  <a:cubicBezTo>
                    <a:pt x="3917" y="1522"/>
                    <a:pt x="3723" y="1554"/>
                    <a:pt x="3528" y="1554"/>
                  </a:cubicBezTo>
                  <a:cubicBezTo>
                    <a:pt x="2752" y="1554"/>
                    <a:pt x="2104" y="907"/>
                    <a:pt x="2104" y="130"/>
                  </a:cubicBezTo>
                  <a:lnTo>
                    <a:pt x="2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0"/>
            <p:cNvSpPr/>
            <p:nvPr/>
          </p:nvSpPr>
          <p:spPr>
            <a:xfrm>
              <a:off x="7153213" y="1566750"/>
              <a:ext cx="101975" cy="136400"/>
            </a:xfrm>
            <a:custGeom>
              <a:avLst/>
              <a:gdLst/>
              <a:ahLst/>
              <a:cxnLst/>
              <a:rect l="l" t="t" r="r" b="b"/>
              <a:pathLst>
                <a:path w="4079" h="5456" extrusionOk="0">
                  <a:moveTo>
                    <a:pt x="2039" y="0"/>
                  </a:moveTo>
                  <a:cubicBezTo>
                    <a:pt x="1910" y="146"/>
                    <a:pt x="1748" y="308"/>
                    <a:pt x="1586" y="502"/>
                  </a:cubicBezTo>
                  <a:cubicBezTo>
                    <a:pt x="1051" y="1150"/>
                    <a:pt x="857" y="1586"/>
                    <a:pt x="857" y="1765"/>
                  </a:cubicBezTo>
                  <a:cubicBezTo>
                    <a:pt x="857" y="2331"/>
                    <a:pt x="1262" y="2801"/>
                    <a:pt x="1780" y="2913"/>
                  </a:cubicBezTo>
                  <a:lnTo>
                    <a:pt x="0" y="2913"/>
                  </a:lnTo>
                  <a:lnTo>
                    <a:pt x="0" y="3901"/>
                  </a:lnTo>
                  <a:lnTo>
                    <a:pt x="2978" y="3901"/>
                  </a:lnTo>
                  <a:lnTo>
                    <a:pt x="2978" y="4905"/>
                  </a:lnTo>
                  <a:cubicBezTo>
                    <a:pt x="2978" y="5212"/>
                    <a:pt x="3220" y="5455"/>
                    <a:pt x="3528" y="5455"/>
                  </a:cubicBezTo>
                  <a:cubicBezTo>
                    <a:pt x="3673" y="5455"/>
                    <a:pt x="3820" y="5390"/>
                    <a:pt x="3917" y="5293"/>
                  </a:cubicBezTo>
                  <a:cubicBezTo>
                    <a:pt x="4030" y="5179"/>
                    <a:pt x="4079" y="5050"/>
                    <a:pt x="4079" y="4905"/>
                  </a:cubicBezTo>
                  <a:lnTo>
                    <a:pt x="4079" y="2913"/>
                  </a:lnTo>
                  <a:lnTo>
                    <a:pt x="2298" y="2913"/>
                  </a:lnTo>
                  <a:cubicBezTo>
                    <a:pt x="2832" y="2801"/>
                    <a:pt x="3220" y="2331"/>
                    <a:pt x="3220" y="1765"/>
                  </a:cubicBezTo>
                  <a:cubicBezTo>
                    <a:pt x="3220" y="1586"/>
                    <a:pt x="3026" y="1150"/>
                    <a:pt x="2493" y="502"/>
                  </a:cubicBezTo>
                  <a:cubicBezTo>
                    <a:pt x="2331" y="308"/>
                    <a:pt x="2169" y="146"/>
                    <a:pt x="2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0"/>
            <p:cNvSpPr/>
            <p:nvPr/>
          </p:nvSpPr>
          <p:spPr>
            <a:xfrm>
              <a:off x="7178288" y="1834225"/>
              <a:ext cx="50600" cy="47350"/>
            </a:xfrm>
            <a:custGeom>
              <a:avLst/>
              <a:gdLst/>
              <a:ahLst/>
              <a:cxnLst/>
              <a:rect l="l" t="t" r="r" b="b"/>
              <a:pathLst>
                <a:path w="2024" h="1894" extrusionOk="0">
                  <a:moveTo>
                    <a:pt x="324" y="0"/>
                  </a:moveTo>
                  <a:lnTo>
                    <a:pt x="324" y="793"/>
                  </a:lnTo>
                  <a:cubicBezTo>
                    <a:pt x="324" y="1198"/>
                    <a:pt x="210" y="1570"/>
                    <a:pt x="1" y="1893"/>
                  </a:cubicBezTo>
                  <a:lnTo>
                    <a:pt x="2023" y="1893"/>
                  </a:lnTo>
                  <a:cubicBezTo>
                    <a:pt x="1813" y="1570"/>
                    <a:pt x="1699" y="1198"/>
                    <a:pt x="1699" y="793"/>
                  </a:cubicBezTo>
                  <a:lnTo>
                    <a:pt x="1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0"/>
            <p:cNvSpPr/>
            <p:nvPr/>
          </p:nvSpPr>
          <p:spPr>
            <a:xfrm>
              <a:off x="7120013" y="1903000"/>
              <a:ext cx="168350" cy="38075"/>
            </a:xfrm>
            <a:custGeom>
              <a:avLst/>
              <a:gdLst/>
              <a:ahLst/>
              <a:cxnLst/>
              <a:rect l="l" t="t" r="r" b="b"/>
              <a:pathLst>
                <a:path w="6734" h="1523" extrusionOk="0">
                  <a:moveTo>
                    <a:pt x="1085" y="1"/>
                  </a:moveTo>
                  <a:lnTo>
                    <a:pt x="1" y="1102"/>
                  </a:lnTo>
                  <a:lnTo>
                    <a:pt x="1" y="1522"/>
                  </a:lnTo>
                  <a:lnTo>
                    <a:pt x="6734" y="1522"/>
                  </a:lnTo>
                  <a:lnTo>
                    <a:pt x="6734" y="1102"/>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0"/>
            <p:cNvSpPr/>
            <p:nvPr/>
          </p:nvSpPr>
          <p:spPr>
            <a:xfrm>
              <a:off x="7120013" y="1775150"/>
              <a:ext cx="168350" cy="38050"/>
            </a:xfrm>
            <a:custGeom>
              <a:avLst/>
              <a:gdLst/>
              <a:ahLst/>
              <a:cxnLst/>
              <a:rect l="l" t="t" r="r" b="b"/>
              <a:pathLst>
                <a:path w="6734" h="1522" extrusionOk="0">
                  <a:moveTo>
                    <a:pt x="1" y="0"/>
                  </a:moveTo>
                  <a:lnTo>
                    <a:pt x="1" y="421"/>
                  </a:lnTo>
                  <a:lnTo>
                    <a:pt x="1085" y="1522"/>
                  </a:lnTo>
                  <a:lnTo>
                    <a:pt x="5649" y="1522"/>
                  </a:lnTo>
                  <a:lnTo>
                    <a:pt x="6734" y="421"/>
                  </a:lnTo>
                  <a:lnTo>
                    <a:pt x="6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70"/>
          <p:cNvGrpSpPr/>
          <p:nvPr/>
        </p:nvGrpSpPr>
        <p:grpSpPr>
          <a:xfrm>
            <a:off x="7769063" y="2710675"/>
            <a:ext cx="374300" cy="344775"/>
            <a:chOff x="7769063" y="2710675"/>
            <a:chExt cx="374300" cy="344775"/>
          </a:xfrm>
        </p:grpSpPr>
        <p:sp>
          <p:nvSpPr>
            <p:cNvPr id="1600" name="Google Shape;1600;p70"/>
            <p:cNvSpPr/>
            <p:nvPr/>
          </p:nvSpPr>
          <p:spPr>
            <a:xfrm>
              <a:off x="7837038" y="2934475"/>
              <a:ext cx="306325" cy="120975"/>
            </a:xfrm>
            <a:custGeom>
              <a:avLst/>
              <a:gdLst/>
              <a:ahLst/>
              <a:cxnLst/>
              <a:rect l="l" t="t" r="r" b="b"/>
              <a:pathLst>
                <a:path w="12253" h="4839" extrusionOk="0">
                  <a:moveTo>
                    <a:pt x="3411" y="1"/>
                  </a:moveTo>
                  <a:cubicBezTo>
                    <a:pt x="3096" y="1"/>
                    <a:pt x="2780" y="77"/>
                    <a:pt x="2493" y="225"/>
                  </a:cubicBezTo>
                  <a:lnTo>
                    <a:pt x="1602" y="695"/>
                  </a:lnTo>
                  <a:lnTo>
                    <a:pt x="1" y="695"/>
                  </a:lnTo>
                  <a:lnTo>
                    <a:pt x="1" y="3252"/>
                  </a:lnTo>
                  <a:lnTo>
                    <a:pt x="2688" y="3252"/>
                  </a:lnTo>
                  <a:lnTo>
                    <a:pt x="6281" y="4839"/>
                  </a:lnTo>
                  <a:lnTo>
                    <a:pt x="12253" y="3624"/>
                  </a:lnTo>
                  <a:lnTo>
                    <a:pt x="12253" y="3382"/>
                  </a:lnTo>
                  <a:cubicBezTo>
                    <a:pt x="12253" y="3090"/>
                    <a:pt x="12123" y="2815"/>
                    <a:pt x="11896" y="2637"/>
                  </a:cubicBezTo>
                  <a:cubicBezTo>
                    <a:pt x="11722" y="2500"/>
                    <a:pt x="11510" y="2421"/>
                    <a:pt x="11297" y="2421"/>
                  </a:cubicBezTo>
                  <a:cubicBezTo>
                    <a:pt x="11232" y="2421"/>
                    <a:pt x="11168" y="2428"/>
                    <a:pt x="11104" y="2443"/>
                  </a:cubicBezTo>
                  <a:lnTo>
                    <a:pt x="6620" y="3382"/>
                  </a:lnTo>
                  <a:cubicBezTo>
                    <a:pt x="6540" y="3397"/>
                    <a:pt x="6459" y="3404"/>
                    <a:pt x="6378" y="3404"/>
                  </a:cubicBezTo>
                  <a:cubicBezTo>
                    <a:pt x="6195" y="3404"/>
                    <a:pt x="6012" y="3367"/>
                    <a:pt x="5843" y="3300"/>
                  </a:cubicBezTo>
                  <a:lnTo>
                    <a:pt x="5828" y="3300"/>
                  </a:lnTo>
                  <a:lnTo>
                    <a:pt x="3707" y="2184"/>
                  </a:lnTo>
                  <a:lnTo>
                    <a:pt x="4112" y="1407"/>
                  </a:lnTo>
                  <a:lnTo>
                    <a:pt x="6184" y="2491"/>
                  </a:lnTo>
                  <a:cubicBezTo>
                    <a:pt x="6244" y="2514"/>
                    <a:pt x="6308" y="2526"/>
                    <a:pt x="6372" y="2526"/>
                  </a:cubicBezTo>
                  <a:cubicBezTo>
                    <a:pt x="6445" y="2526"/>
                    <a:pt x="6518" y="2510"/>
                    <a:pt x="6588" y="2475"/>
                  </a:cubicBezTo>
                  <a:cubicBezTo>
                    <a:pt x="6734" y="2411"/>
                    <a:pt x="6831" y="2281"/>
                    <a:pt x="6896" y="2135"/>
                  </a:cubicBezTo>
                  <a:cubicBezTo>
                    <a:pt x="6993" y="1844"/>
                    <a:pt x="6847" y="1504"/>
                    <a:pt x="6572" y="1407"/>
                  </a:cubicBezTo>
                  <a:lnTo>
                    <a:pt x="6555" y="1390"/>
                  </a:lnTo>
                  <a:lnTo>
                    <a:pt x="4306" y="225"/>
                  </a:lnTo>
                  <a:cubicBezTo>
                    <a:pt x="4026" y="74"/>
                    <a:pt x="3719" y="1"/>
                    <a:pt x="3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0"/>
            <p:cNvSpPr/>
            <p:nvPr/>
          </p:nvSpPr>
          <p:spPr>
            <a:xfrm>
              <a:off x="7769063" y="2951825"/>
              <a:ext cx="46150" cy="63975"/>
            </a:xfrm>
            <a:custGeom>
              <a:avLst/>
              <a:gdLst/>
              <a:ahLst/>
              <a:cxnLst/>
              <a:rect l="l" t="t" r="r" b="b"/>
              <a:pathLst>
                <a:path w="1846" h="2559" extrusionOk="0">
                  <a:moveTo>
                    <a:pt x="1" y="1"/>
                  </a:moveTo>
                  <a:lnTo>
                    <a:pt x="1" y="2558"/>
                  </a:lnTo>
                  <a:lnTo>
                    <a:pt x="1846" y="2558"/>
                  </a:lnTo>
                  <a:lnTo>
                    <a:pt x="1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0"/>
            <p:cNvSpPr/>
            <p:nvPr/>
          </p:nvSpPr>
          <p:spPr>
            <a:xfrm>
              <a:off x="8037313" y="2870500"/>
              <a:ext cx="52650" cy="67600"/>
            </a:xfrm>
            <a:custGeom>
              <a:avLst/>
              <a:gdLst/>
              <a:ahLst/>
              <a:cxnLst/>
              <a:rect l="l" t="t" r="r" b="b"/>
              <a:pathLst>
                <a:path w="2106" h="2704" extrusionOk="0">
                  <a:moveTo>
                    <a:pt x="1054" y="0"/>
                  </a:moveTo>
                  <a:cubicBezTo>
                    <a:pt x="406" y="712"/>
                    <a:pt x="1" y="1392"/>
                    <a:pt x="1" y="1651"/>
                  </a:cubicBezTo>
                  <a:cubicBezTo>
                    <a:pt x="1" y="2234"/>
                    <a:pt x="471" y="2704"/>
                    <a:pt x="1054" y="2704"/>
                  </a:cubicBezTo>
                  <a:cubicBezTo>
                    <a:pt x="1636" y="2704"/>
                    <a:pt x="2105" y="2234"/>
                    <a:pt x="2105" y="1651"/>
                  </a:cubicBezTo>
                  <a:cubicBezTo>
                    <a:pt x="2105" y="1392"/>
                    <a:pt x="1684" y="712"/>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0"/>
            <p:cNvSpPr/>
            <p:nvPr/>
          </p:nvSpPr>
          <p:spPr>
            <a:xfrm>
              <a:off x="7769063" y="2710675"/>
              <a:ext cx="112900" cy="114525"/>
            </a:xfrm>
            <a:custGeom>
              <a:avLst/>
              <a:gdLst/>
              <a:ahLst/>
              <a:cxnLst/>
              <a:rect l="l" t="t" r="r" b="b"/>
              <a:pathLst>
                <a:path w="4516" h="4581" extrusionOk="0">
                  <a:moveTo>
                    <a:pt x="1" y="0"/>
                  </a:moveTo>
                  <a:lnTo>
                    <a:pt x="1" y="4580"/>
                  </a:lnTo>
                  <a:lnTo>
                    <a:pt x="4516" y="4580"/>
                  </a:lnTo>
                  <a:lnTo>
                    <a:pt x="4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0"/>
            <p:cNvSpPr/>
            <p:nvPr/>
          </p:nvSpPr>
          <p:spPr>
            <a:xfrm>
              <a:off x="8034088" y="2810225"/>
              <a:ext cx="58700" cy="25100"/>
            </a:xfrm>
            <a:custGeom>
              <a:avLst/>
              <a:gdLst/>
              <a:ahLst/>
              <a:cxnLst/>
              <a:rect l="l" t="t" r="r" b="b"/>
              <a:pathLst>
                <a:path w="2348" h="1004" extrusionOk="0">
                  <a:moveTo>
                    <a:pt x="0" y="0"/>
                  </a:moveTo>
                  <a:lnTo>
                    <a:pt x="0" y="1004"/>
                  </a:lnTo>
                  <a:lnTo>
                    <a:pt x="2348" y="1004"/>
                  </a:lnTo>
                  <a:lnTo>
                    <a:pt x="2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0"/>
            <p:cNvSpPr/>
            <p:nvPr/>
          </p:nvSpPr>
          <p:spPr>
            <a:xfrm>
              <a:off x="7903788" y="2743425"/>
              <a:ext cx="189000" cy="44950"/>
            </a:xfrm>
            <a:custGeom>
              <a:avLst/>
              <a:gdLst/>
              <a:ahLst/>
              <a:cxnLst/>
              <a:rect l="l" t="t" r="r" b="b"/>
              <a:pathLst>
                <a:path w="7560" h="1798" extrusionOk="0">
                  <a:moveTo>
                    <a:pt x="1" y="1"/>
                  </a:moveTo>
                  <a:lnTo>
                    <a:pt x="1" y="1798"/>
                  </a:lnTo>
                  <a:lnTo>
                    <a:pt x="7560" y="1798"/>
                  </a:lnTo>
                  <a:lnTo>
                    <a:pt x="7560" y="940"/>
                  </a:lnTo>
                  <a:cubicBezTo>
                    <a:pt x="7560" y="422"/>
                    <a:pt x="7139" y="1"/>
                    <a:pt x="6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7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611" name="Google Shape;1611;p7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Here’s an assortment of alternative resources whose style fits that of this template:</a:t>
            </a:r>
            <a:endParaRPr sz="1400"/>
          </a:p>
          <a:p>
            <a:pPr marL="0" lvl="0" indent="0" algn="l" rtl="0">
              <a:spcBef>
                <a:spcPts val="1000"/>
              </a:spcBef>
              <a:spcAft>
                <a:spcPts val="0"/>
              </a:spcAft>
              <a:buNone/>
            </a:pPr>
            <a:r>
              <a:rPr lang="en" sz="2000" b="1">
                <a:latin typeface="Syne"/>
                <a:ea typeface="Syne"/>
                <a:cs typeface="Syne"/>
                <a:sym typeface="Syne"/>
              </a:rPr>
              <a:t>Photos</a:t>
            </a:r>
            <a:endParaRPr sz="2000" b="1">
              <a:latin typeface="Syne"/>
              <a:ea typeface="Syne"/>
              <a:cs typeface="Syne"/>
              <a:sym typeface="Syne"/>
            </a:endParaRPr>
          </a:p>
          <a:p>
            <a:pPr marL="457200" lvl="0" indent="-317500" algn="l" rtl="0">
              <a:spcBef>
                <a:spcPts val="0"/>
              </a:spcBef>
              <a:spcAft>
                <a:spcPts val="0"/>
              </a:spcAft>
              <a:buSzPts val="1400"/>
              <a:buChar char="●"/>
            </a:pPr>
            <a:r>
              <a:rPr lang="en" sz="1400">
                <a:uFill>
                  <a:noFill/>
                </a:uFill>
                <a:hlinkClick r:id="rId3"/>
              </a:rPr>
              <a:t>Christian family praying together</a:t>
            </a:r>
            <a:endParaRPr sz="1400"/>
          </a:p>
          <a:p>
            <a:pPr marL="457200" lvl="0" indent="-317500" algn="l" rtl="0">
              <a:spcBef>
                <a:spcPts val="0"/>
              </a:spcBef>
              <a:spcAft>
                <a:spcPts val="0"/>
              </a:spcAft>
              <a:buSzPts val="1400"/>
              <a:buChar char="●"/>
            </a:pPr>
            <a:r>
              <a:rPr lang="en" sz="1400">
                <a:uFill>
                  <a:noFill/>
                </a:uFill>
                <a:hlinkClick r:id="rId4"/>
              </a:rPr>
              <a:t>Close up on priest reading from the bible</a:t>
            </a:r>
            <a:endParaRPr sz="1400"/>
          </a:p>
          <a:p>
            <a:pPr marL="457200" lvl="0" indent="-317500" algn="l" rtl="0">
              <a:spcBef>
                <a:spcPts val="0"/>
              </a:spcBef>
              <a:spcAft>
                <a:spcPts val="0"/>
              </a:spcAft>
              <a:buSzPts val="1400"/>
              <a:buChar char="●"/>
            </a:pPr>
            <a:r>
              <a:rPr lang="en" sz="1400">
                <a:uFill>
                  <a:noFill/>
                </a:uFill>
                <a:hlinkClick r:id="rId5"/>
              </a:rPr>
              <a:t>Young male priest preaching in the church using a microphone </a:t>
            </a:r>
            <a:endParaRPr sz="1400"/>
          </a:p>
          <a:p>
            <a:pPr marL="0" lvl="0" indent="0" algn="l" rtl="0">
              <a:spcBef>
                <a:spcPts val="1000"/>
              </a:spcBef>
              <a:spcAft>
                <a:spcPts val="0"/>
              </a:spcAft>
              <a:buNone/>
            </a:pPr>
            <a:r>
              <a:rPr lang="en" sz="2000" b="1">
                <a:latin typeface="Syne"/>
                <a:ea typeface="Syne"/>
                <a:cs typeface="Syne"/>
                <a:sym typeface="Syne"/>
              </a:rPr>
              <a:t>Icons</a:t>
            </a:r>
            <a:endParaRPr sz="2000" b="1">
              <a:latin typeface="Syne"/>
              <a:ea typeface="Syne"/>
              <a:cs typeface="Syne"/>
              <a:sym typeface="Syne"/>
            </a:endParaRPr>
          </a:p>
          <a:p>
            <a:pPr marL="457200" lvl="0" indent="-317500" algn="l" rtl="0">
              <a:spcBef>
                <a:spcPts val="0"/>
              </a:spcBef>
              <a:spcAft>
                <a:spcPts val="0"/>
              </a:spcAft>
              <a:buSzPts val="1400"/>
              <a:buChar char="●"/>
            </a:pPr>
            <a:r>
              <a:rPr lang="en" sz="1400">
                <a:uFill>
                  <a:noFill/>
                </a:uFill>
                <a:hlinkClick r:id="rId6"/>
              </a:rPr>
              <a:t>Academy icon pack</a:t>
            </a:r>
            <a:endParaRPr sz="1400"/>
          </a:p>
        </p:txBody>
      </p:sp>
      <p:grpSp>
        <p:nvGrpSpPr>
          <p:cNvPr id="1612" name="Google Shape;1612;p71"/>
          <p:cNvGrpSpPr/>
          <p:nvPr/>
        </p:nvGrpSpPr>
        <p:grpSpPr>
          <a:xfrm>
            <a:off x="7800265" y="400700"/>
            <a:ext cx="630510" cy="363000"/>
            <a:chOff x="7800265" y="358000"/>
            <a:chExt cx="630510" cy="363000"/>
          </a:xfrm>
        </p:grpSpPr>
        <p:sp>
          <p:nvSpPr>
            <p:cNvPr id="1613" name="Google Shape;1613;p71"/>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1"/>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7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620" name="Google Shape;1620;p7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Did you like the resources on this template? Get them for free at our other websites:</a:t>
            </a:r>
            <a:endParaRPr sz="1400"/>
          </a:p>
          <a:p>
            <a:pPr marL="0" lvl="0" indent="0" algn="l" rtl="0">
              <a:spcBef>
                <a:spcPts val="1000"/>
              </a:spcBef>
              <a:spcAft>
                <a:spcPts val="0"/>
              </a:spcAft>
              <a:buNone/>
            </a:pPr>
            <a:r>
              <a:rPr lang="en" sz="2000" b="1">
                <a:latin typeface="Syne"/>
                <a:ea typeface="Syne"/>
                <a:cs typeface="Syne"/>
                <a:sym typeface="Syne"/>
              </a:rPr>
              <a:t>Photos</a:t>
            </a:r>
            <a:endParaRPr sz="2000" b="1">
              <a:latin typeface="Syne"/>
              <a:ea typeface="Syne"/>
              <a:cs typeface="Syne"/>
              <a:sym typeface="Syne"/>
            </a:endParaRPr>
          </a:p>
          <a:p>
            <a:pPr marL="457200" lvl="0" indent="-317500" algn="l" rtl="0">
              <a:spcBef>
                <a:spcPts val="0"/>
              </a:spcBef>
              <a:spcAft>
                <a:spcPts val="0"/>
              </a:spcAft>
              <a:buSzPts val="1400"/>
              <a:buChar char="●"/>
            </a:pPr>
            <a:r>
              <a:rPr lang="en" sz="1400">
                <a:uFill>
                  <a:noFill/>
                </a:uFill>
                <a:hlinkClick r:id="rId3"/>
              </a:rPr>
              <a:t>Close up on kid praying</a:t>
            </a:r>
            <a:endParaRPr sz="1400"/>
          </a:p>
          <a:p>
            <a:pPr marL="457200" lvl="0" indent="-317500" algn="l" rtl="0">
              <a:spcBef>
                <a:spcPts val="0"/>
              </a:spcBef>
              <a:spcAft>
                <a:spcPts val="0"/>
              </a:spcAft>
              <a:buSzPts val="1400"/>
              <a:buChar char="●"/>
            </a:pPr>
            <a:r>
              <a:rPr lang="en" sz="1400">
                <a:uFill>
                  <a:noFill/>
                </a:uFill>
                <a:hlinkClick r:id="rId4"/>
              </a:rPr>
              <a:t>Close up on priest reading from the bible</a:t>
            </a:r>
            <a:endParaRPr sz="1400"/>
          </a:p>
          <a:p>
            <a:pPr marL="457200" lvl="0" indent="-317500" algn="l" rtl="0">
              <a:spcBef>
                <a:spcPts val="0"/>
              </a:spcBef>
              <a:spcAft>
                <a:spcPts val="0"/>
              </a:spcAft>
              <a:buSzPts val="1400"/>
              <a:buChar char="●"/>
            </a:pPr>
            <a:r>
              <a:rPr lang="en" sz="1400">
                <a:uFill>
                  <a:noFill/>
                </a:uFill>
                <a:hlinkClick r:id="rId5"/>
              </a:rPr>
              <a:t>Young male priest with a female worshiper meeting for direction</a:t>
            </a:r>
            <a:endParaRPr sz="1400"/>
          </a:p>
          <a:p>
            <a:pPr marL="0" lvl="0" indent="0" algn="l" rtl="0">
              <a:spcBef>
                <a:spcPts val="1000"/>
              </a:spcBef>
              <a:spcAft>
                <a:spcPts val="0"/>
              </a:spcAft>
              <a:buNone/>
            </a:pPr>
            <a:r>
              <a:rPr lang="en" sz="2000" b="1">
                <a:latin typeface="Syne"/>
                <a:ea typeface="Syne"/>
                <a:cs typeface="Syne"/>
                <a:sym typeface="Syne"/>
              </a:rPr>
              <a:t>Icons</a:t>
            </a:r>
            <a:endParaRPr sz="2000" b="1">
              <a:latin typeface="Syne"/>
              <a:ea typeface="Syne"/>
              <a:cs typeface="Syne"/>
              <a:sym typeface="Syne"/>
            </a:endParaRPr>
          </a:p>
          <a:p>
            <a:pPr marL="457200" lvl="0" indent="-317500" algn="l" rtl="0">
              <a:spcBef>
                <a:spcPts val="0"/>
              </a:spcBef>
              <a:spcAft>
                <a:spcPts val="0"/>
              </a:spcAft>
              <a:buSzPts val="1400"/>
              <a:buChar char="●"/>
            </a:pPr>
            <a:r>
              <a:rPr lang="en" sz="1400">
                <a:uFill>
                  <a:noFill/>
                </a:uFill>
                <a:hlinkClick r:id="rId6"/>
              </a:rPr>
              <a:t>Religion icon pack</a:t>
            </a:r>
            <a:endParaRPr sz="1400"/>
          </a:p>
        </p:txBody>
      </p:sp>
      <p:grpSp>
        <p:nvGrpSpPr>
          <p:cNvPr id="1621" name="Google Shape;1621;p72"/>
          <p:cNvGrpSpPr/>
          <p:nvPr/>
        </p:nvGrpSpPr>
        <p:grpSpPr>
          <a:xfrm>
            <a:off x="7800265" y="400700"/>
            <a:ext cx="630510" cy="363000"/>
            <a:chOff x="7800265" y="358000"/>
            <a:chExt cx="630510" cy="363000"/>
          </a:xfrm>
        </p:grpSpPr>
        <p:sp>
          <p:nvSpPr>
            <p:cNvPr id="1622" name="Google Shape;1622;p72"/>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2"/>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27"/>
        <p:cNvGrpSpPr/>
        <p:nvPr/>
      </p:nvGrpSpPr>
      <p:grpSpPr>
        <a:xfrm>
          <a:off x="0" y="0"/>
          <a:ext cx="0" cy="0"/>
          <a:chOff x="0" y="0"/>
          <a:chExt cx="0" cy="0"/>
        </a:xfrm>
      </p:grpSpPr>
      <p:sp>
        <p:nvSpPr>
          <p:cNvPr id="1628" name="Google Shape;1628;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629" name="Google Shape;1629;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630" name="Google Shape;1630;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46"/>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58" name="Google Shape;558;p46"/>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559" name="Google Shape;559;p46"/>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60" name="Google Shape;560;p46"/>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561" name="Google Shape;561;p46"/>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62" name="Google Shape;562;p46"/>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563" name="Google Shape;563;p46"/>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564" name="Google Shape;564;p46"/>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565" name="Google Shape;565;p46"/>
          <p:cNvSpPr txBox="1">
            <a:spLocks noGrp="1"/>
          </p:cNvSpPr>
          <p:nvPr>
            <p:ph type="title" idx="9"/>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566" name="Google Shape;566;p46"/>
          <p:cNvSpPr txBox="1">
            <a:spLocks noGrp="1"/>
          </p:cNvSpPr>
          <p:nvPr>
            <p:ph type="subTitle" idx="1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567" name="Google Shape;567;p46"/>
          <p:cNvSpPr txBox="1">
            <a:spLocks noGrp="1"/>
          </p:cNvSpPr>
          <p:nvPr>
            <p:ph type="title" idx="1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68" name="Google Shape;568;p46"/>
          <p:cNvSpPr txBox="1">
            <a:spLocks noGrp="1"/>
          </p:cNvSpPr>
          <p:nvPr>
            <p:ph type="subTitle" idx="1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grpSp>
        <p:nvGrpSpPr>
          <p:cNvPr id="569" name="Google Shape;569;p46"/>
          <p:cNvGrpSpPr/>
          <p:nvPr/>
        </p:nvGrpSpPr>
        <p:grpSpPr>
          <a:xfrm>
            <a:off x="1469699" y="1266300"/>
            <a:ext cx="374725" cy="374300"/>
            <a:chOff x="2505488" y="2121525"/>
            <a:chExt cx="374725" cy="374300"/>
          </a:xfrm>
        </p:grpSpPr>
        <p:sp>
          <p:nvSpPr>
            <p:cNvPr id="570" name="Google Shape;570;p46"/>
            <p:cNvSpPr/>
            <p:nvPr/>
          </p:nvSpPr>
          <p:spPr>
            <a:xfrm>
              <a:off x="2764863" y="2292650"/>
              <a:ext cx="78950" cy="110900"/>
            </a:xfrm>
            <a:custGeom>
              <a:avLst/>
              <a:gdLst/>
              <a:ahLst/>
              <a:cxnLst/>
              <a:rect l="l" t="t" r="r" b="b"/>
              <a:pathLst>
                <a:path w="3158" h="4436" extrusionOk="0">
                  <a:moveTo>
                    <a:pt x="0" y="1"/>
                  </a:moveTo>
                  <a:lnTo>
                    <a:pt x="0" y="1"/>
                  </a:lnTo>
                  <a:cubicBezTo>
                    <a:pt x="486" y="616"/>
                    <a:pt x="762" y="1377"/>
                    <a:pt x="762" y="2219"/>
                  </a:cubicBezTo>
                  <a:cubicBezTo>
                    <a:pt x="762" y="3044"/>
                    <a:pt x="486" y="3821"/>
                    <a:pt x="0" y="4436"/>
                  </a:cubicBezTo>
                  <a:cubicBezTo>
                    <a:pt x="50" y="4403"/>
                    <a:pt x="97" y="4388"/>
                    <a:pt x="147" y="4371"/>
                  </a:cubicBezTo>
                  <a:cubicBezTo>
                    <a:pt x="1118" y="3983"/>
                    <a:pt x="1975" y="3400"/>
                    <a:pt x="2704" y="2655"/>
                  </a:cubicBezTo>
                  <a:lnTo>
                    <a:pt x="3157" y="2219"/>
                  </a:lnTo>
                  <a:lnTo>
                    <a:pt x="2704" y="1766"/>
                  </a:lnTo>
                  <a:cubicBezTo>
                    <a:pt x="1975" y="1021"/>
                    <a:pt x="1118" y="454"/>
                    <a:pt x="147" y="50"/>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a:off x="2618788" y="2121525"/>
              <a:ext cx="148525" cy="148500"/>
            </a:xfrm>
            <a:custGeom>
              <a:avLst/>
              <a:gdLst/>
              <a:ahLst/>
              <a:cxnLst/>
              <a:rect l="l" t="t" r="r" b="b"/>
              <a:pathLst>
                <a:path w="5941" h="5940" extrusionOk="0">
                  <a:moveTo>
                    <a:pt x="2962" y="0"/>
                  </a:moveTo>
                  <a:lnTo>
                    <a:pt x="1" y="5940"/>
                  </a:lnTo>
                  <a:cubicBezTo>
                    <a:pt x="955" y="5600"/>
                    <a:pt x="1943" y="5422"/>
                    <a:pt x="2962" y="5422"/>
                  </a:cubicBezTo>
                  <a:cubicBezTo>
                    <a:pt x="3983" y="5422"/>
                    <a:pt x="4986" y="5600"/>
                    <a:pt x="5940" y="5940"/>
                  </a:cubicBezTo>
                  <a:lnTo>
                    <a:pt x="2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a:off x="2677888" y="2333125"/>
              <a:ext cx="29950" cy="29575"/>
            </a:xfrm>
            <a:custGeom>
              <a:avLst/>
              <a:gdLst/>
              <a:ahLst/>
              <a:cxnLst/>
              <a:rect l="l" t="t" r="r" b="b"/>
              <a:pathLst>
                <a:path w="1198" h="1183" extrusionOk="0">
                  <a:moveTo>
                    <a:pt x="598" y="1"/>
                  </a:moveTo>
                  <a:cubicBezTo>
                    <a:pt x="275" y="1"/>
                    <a:pt x="0" y="260"/>
                    <a:pt x="0" y="600"/>
                  </a:cubicBezTo>
                  <a:cubicBezTo>
                    <a:pt x="0" y="924"/>
                    <a:pt x="275" y="1183"/>
                    <a:pt x="598" y="1183"/>
                  </a:cubicBezTo>
                  <a:cubicBezTo>
                    <a:pt x="922" y="1183"/>
                    <a:pt x="1198" y="924"/>
                    <a:pt x="1198" y="600"/>
                  </a:cubicBezTo>
                  <a:cubicBezTo>
                    <a:pt x="1198" y="260"/>
                    <a:pt x="922" y="1"/>
                    <a:pt x="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a:off x="2505488" y="2392200"/>
              <a:ext cx="374725" cy="103625"/>
            </a:xfrm>
            <a:custGeom>
              <a:avLst/>
              <a:gdLst/>
              <a:ahLst/>
              <a:cxnLst/>
              <a:rect l="l" t="t" r="r" b="b"/>
              <a:pathLst>
                <a:path w="14989" h="4145" extrusionOk="0">
                  <a:moveTo>
                    <a:pt x="2073" y="1"/>
                  </a:moveTo>
                  <a:lnTo>
                    <a:pt x="1" y="4144"/>
                  </a:lnTo>
                  <a:lnTo>
                    <a:pt x="14989" y="4144"/>
                  </a:lnTo>
                  <a:lnTo>
                    <a:pt x="12917" y="1"/>
                  </a:lnTo>
                  <a:cubicBezTo>
                    <a:pt x="12285" y="486"/>
                    <a:pt x="11605" y="892"/>
                    <a:pt x="10861" y="1198"/>
                  </a:cubicBezTo>
                  <a:cubicBezTo>
                    <a:pt x="9793" y="1652"/>
                    <a:pt x="8660" y="1878"/>
                    <a:pt x="7494" y="1878"/>
                  </a:cubicBezTo>
                  <a:cubicBezTo>
                    <a:pt x="6346" y="1878"/>
                    <a:pt x="5213" y="1652"/>
                    <a:pt x="4144" y="1198"/>
                  </a:cubicBezTo>
                  <a:cubicBezTo>
                    <a:pt x="3400" y="892"/>
                    <a:pt x="2703" y="486"/>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a:off x="2541913" y="2292650"/>
              <a:ext cx="78925" cy="110900"/>
            </a:xfrm>
            <a:custGeom>
              <a:avLst/>
              <a:gdLst/>
              <a:ahLst/>
              <a:cxnLst/>
              <a:rect l="l" t="t" r="r" b="b"/>
              <a:pathLst>
                <a:path w="3157" h="4436" extrusionOk="0">
                  <a:moveTo>
                    <a:pt x="3156" y="1"/>
                  </a:moveTo>
                  <a:lnTo>
                    <a:pt x="3011" y="50"/>
                  </a:lnTo>
                  <a:cubicBezTo>
                    <a:pt x="2056" y="454"/>
                    <a:pt x="1182" y="1021"/>
                    <a:pt x="454" y="1766"/>
                  </a:cubicBezTo>
                  <a:lnTo>
                    <a:pt x="1" y="2219"/>
                  </a:lnTo>
                  <a:lnTo>
                    <a:pt x="454" y="2655"/>
                  </a:lnTo>
                  <a:cubicBezTo>
                    <a:pt x="1182" y="3400"/>
                    <a:pt x="2056" y="3983"/>
                    <a:pt x="3011" y="4371"/>
                  </a:cubicBezTo>
                  <a:cubicBezTo>
                    <a:pt x="3059" y="4388"/>
                    <a:pt x="3108" y="4403"/>
                    <a:pt x="3156" y="4436"/>
                  </a:cubicBezTo>
                  <a:cubicBezTo>
                    <a:pt x="2687" y="3821"/>
                    <a:pt x="2396" y="3044"/>
                    <a:pt x="2396" y="2219"/>
                  </a:cubicBezTo>
                  <a:cubicBezTo>
                    <a:pt x="2396" y="1377"/>
                    <a:pt x="2687" y="616"/>
                    <a:pt x="3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a:off x="2623663" y="2278900"/>
              <a:ext cx="138400" cy="138025"/>
            </a:xfrm>
            <a:custGeom>
              <a:avLst/>
              <a:gdLst/>
              <a:ahLst/>
              <a:cxnLst/>
              <a:rect l="l" t="t" r="r" b="b"/>
              <a:pathLst>
                <a:path w="5536" h="5521" extrusionOk="0">
                  <a:moveTo>
                    <a:pt x="2767" y="1296"/>
                  </a:moveTo>
                  <a:cubicBezTo>
                    <a:pt x="3577" y="1296"/>
                    <a:pt x="4241" y="1960"/>
                    <a:pt x="4241" y="2769"/>
                  </a:cubicBezTo>
                  <a:cubicBezTo>
                    <a:pt x="4241" y="3578"/>
                    <a:pt x="3577" y="4241"/>
                    <a:pt x="2767" y="4241"/>
                  </a:cubicBezTo>
                  <a:cubicBezTo>
                    <a:pt x="1958" y="4241"/>
                    <a:pt x="1295" y="3578"/>
                    <a:pt x="1295" y="2769"/>
                  </a:cubicBezTo>
                  <a:cubicBezTo>
                    <a:pt x="1295" y="1960"/>
                    <a:pt x="1958" y="1296"/>
                    <a:pt x="2767" y="1296"/>
                  </a:cubicBezTo>
                  <a:close/>
                  <a:moveTo>
                    <a:pt x="2767" y="1"/>
                  </a:moveTo>
                  <a:cubicBezTo>
                    <a:pt x="1246" y="1"/>
                    <a:pt x="0" y="1248"/>
                    <a:pt x="0" y="2769"/>
                  </a:cubicBezTo>
                  <a:cubicBezTo>
                    <a:pt x="0" y="4291"/>
                    <a:pt x="1246" y="5521"/>
                    <a:pt x="2767" y="5521"/>
                  </a:cubicBezTo>
                  <a:cubicBezTo>
                    <a:pt x="4289" y="5521"/>
                    <a:pt x="5536" y="4291"/>
                    <a:pt x="5536" y="2769"/>
                  </a:cubicBezTo>
                  <a:cubicBezTo>
                    <a:pt x="5536" y="1248"/>
                    <a:pt x="4289" y="1"/>
                    <a:pt x="2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6"/>
          <p:cNvGrpSpPr/>
          <p:nvPr/>
        </p:nvGrpSpPr>
        <p:grpSpPr>
          <a:xfrm>
            <a:off x="4384847" y="1266088"/>
            <a:ext cx="374325" cy="374725"/>
            <a:chOff x="4761363" y="2695675"/>
            <a:chExt cx="374325" cy="374725"/>
          </a:xfrm>
        </p:grpSpPr>
        <p:sp>
          <p:nvSpPr>
            <p:cNvPr id="577" name="Google Shape;577;p46"/>
            <p:cNvSpPr/>
            <p:nvPr/>
          </p:nvSpPr>
          <p:spPr>
            <a:xfrm>
              <a:off x="4761363" y="2695675"/>
              <a:ext cx="374325" cy="374725"/>
            </a:xfrm>
            <a:custGeom>
              <a:avLst/>
              <a:gdLst/>
              <a:ahLst/>
              <a:cxnLst/>
              <a:rect l="l" t="t" r="r" b="b"/>
              <a:pathLst>
                <a:path w="14973" h="14989" extrusionOk="0">
                  <a:moveTo>
                    <a:pt x="7268" y="1"/>
                  </a:moveTo>
                  <a:cubicBezTo>
                    <a:pt x="5309" y="66"/>
                    <a:pt x="3481" y="875"/>
                    <a:pt x="2121" y="2267"/>
                  </a:cubicBezTo>
                  <a:cubicBezTo>
                    <a:pt x="762" y="3676"/>
                    <a:pt x="0" y="5536"/>
                    <a:pt x="0" y="7495"/>
                  </a:cubicBezTo>
                  <a:cubicBezTo>
                    <a:pt x="0" y="9502"/>
                    <a:pt x="777" y="11380"/>
                    <a:pt x="2201" y="12787"/>
                  </a:cubicBezTo>
                  <a:cubicBezTo>
                    <a:pt x="3610" y="14212"/>
                    <a:pt x="5488" y="14989"/>
                    <a:pt x="7495" y="14989"/>
                  </a:cubicBezTo>
                  <a:cubicBezTo>
                    <a:pt x="9453" y="14989"/>
                    <a:pt x="11298" y="14229"/>
                    <a:pt x="12707" y="12869"/>
                  </a:cubicBezTo>
                  <a:cubicBezTo>
                    <a:pt x="14114" y="11493"/>
                    <a:pt x="14923" y="9680"/>
                    <a:pt x="14973" y="7722"/>
                  </a:cubicBezTo>
                  <a:lnTo>
                    <a:pt x="14973" y="5407"/>
                  </a:lnTo>
                  <a:cubicBezTo>
                    <a:pt x="14973" y="5407"/>
                    <a:pt x="13823" y="10635"/>
                    <a:pt x="9453" y="10635"/>
                  </a:cubicBezTo>
                  <a:cubicBezTo>
                    <a:pt x="6636" y="10635"/>
                    <a:pt x="4355" y="8353"/>
                    <a:pt x="4355" y="5536"/>
                  </a:cubicBezTo>
                  <a:cubicBezTo>
                    <a:pt x="4355" y="1263"/>
                    <a:pt x="9582" y="1"/>
                    <a:pt x="9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4944663" y="2721575"/>
              <a:ext cx="162275" cy="153800"/>
            </a:xfrm>
            <a:custGeom>
              <a:avLst/>
              <a:gdLst/>
              <a:ahLst/>
              <a:cxnLst/>
              <a:rect l="l" t="t" r="r" b="b"/>
              <a:pathLst>
                <a:path w="6491" h="6152" extrusionOk="0">
                  <a:moveTo>
                    <a:pt x="3254" y="1"/>
                  </a:moveTo>
                  <a:lnTo>
                    <a:pt x="2088" y="1814"/>
                  </a:lnTo>
                  <a:lnTo>
                    <a:pt x="1" y="2348"/>
                  </a:lnTo>
                  <a:lnTo>
                    <a:pt x="1376" y="4015"/>
                  </a:lnTo>
                  <a:lnTo>
                    <a:pt x="1247" y="6151"/>
                  </a:lnTo>
                  <a:lnTo>
                    <a:pt x="3254" y="5374"/>
                  </a:lnTo>
                  <a:lnTo>
                    <a:pt x="5245" y="6151"/>
                  </a:lnTo>
                  <a:lnTo>
                    <a:pt x="5116" y="4015"/>
                  </a:lnTo>
                  <a:lnTo>
                    <a:pt x="6491" y="2348"/>
                  </a:lnTo>
                  <a:lnTo>
                    <a:pt x="4403" y="1814"/>
                  </a:lnTo>
                  <a:lnTo>
                    <a:pt x="3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46"/>
          <p:cNvGrpSpPr/>
          <p:nvPr/>
        </p:nvGrpSpPr>
        <p:grpSpPr>
          <a:xfrm>
            <a:off x="1469912" y="2966547"/>
            <a:ext cx="374300" cy="326975"/>
            <a:chOff x="1001863" y="2719575"/>
            <a:chExt cx="374300" cy="326975"/>
          </a:xfrm>
        </p:grpSpPr>
        <p:sp>
          <p:nvSpPr>
            <p:cNvPr id="580" name="Google Shape;580;p46"/>
            <p:cNvSpPr/>
            <p:nvPr/>
          </p:nvSpPr>
          <p:spPr>
            <a:xfrm>
              <a:off x="1001863" y="2782275"/>
              <a:ext cx="140400" cy="206825"/>
            </a:xfrm>
            <a:custGeom>
              <a:avLst/>
              <a:gdLst/>
              <a:ahLst/>
              <a:cxnLst/>
              <a:rect l="l" t="t" r="r" b="b"/>
              <a:pathLst>
                <a:path w="5616" h="8273" extrusionOk="0">
                  <a:moveTo>
                    <a:pt x="0" y="1"/>
                  </a:moveTo>
                  <a:lnTo>
                    <a:pt x="0" y="1992"/>
                  </a:lnTo>
                  <a:cubicBezTo>
                    <a:pt x="0" y="3352"/>
                    <a:pt x="372" y="4662"/>
                    <a:pt x="1084" y="5779"/>
                  </a:cubicBezTo>
                  <a:cubicBezTo>
                    <a:pt x="1731" y="6815"/>
                    <a:pt x="2687" y="7673"/>
                    <a:pt x="3803" y="8272"/>
                  </a:cubicBezTo>
                  <a:lnTo>
                    <a:pt x="5616" y="8272"/>
                  </a:lnTo>
                  <a:cubicBezTo>
                    <a:pt x="5325" y="7884"/>
                    <a:pt x="5082" y="7478"/>
                    <a:pt x="4871" y="7042"/>
                  </a:cubicBezTo>
                  <a:cubicBezTo>
                    <a:pt x="4321" y="5925"/>
                    <a:pt x="4047" y="4662"/>
                    <a:pt x="4047" y="3416"/>
                  </a:cubicBezTo>
                  <a:lnTo>
                    <a:pt x="4047" y="3108"/>
                  </a:lnTo>
                  <a:cubicBezTo>
                    <a:pt x="4047" y="2590"/>
                    <a:pt x="4095" y="2072"/>
                    <a:pt x="4176" y="1571"/>
                  </a:cubicBezTo>
                  <a:cubicBezTo>
                    <a:pt x="2978" y="632"/>
                    <a:pt x="1522" y="8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a:off x="1001863" y="3010925"/>
              <a:ext cx="176450" cy="35625"/>
            </a:xfrm>
            <a:custGeom>
              <a:avLst/>
              <a:gdLst/>
              <a:ahLst/>
              <a:cxnLst/>
              <a:rect l="l" t="t" r="r" b="b"/>
              <a:pathLst>
                <a:path w="7058" h="1425" extrusionOk="0">
                  <a:moveTo>
                    <a:pt x="0" y="0"/>
                  </a:moveTo>
                  <a:lnTo>
                    <a:pt x="0" y="227"/>
                  </a:lnTo>
                  <a:cubicBezTo>
                    <a:pt x="0" y="890"/>
                    <a:pt x="534" y="1424"/>
                    <a:pt x="1198" y="1424"/>
                  </a:cubicBezTo>
                  <a:lnTo>
                    <a:pt x="7057" y="1424"/>
                  </a:lnTo>
                  <a:lnTo>
                    <a:pt x="7057" y="1198"/>
                  </a:lnTo>
                  <a:cubicBezTo>
                    <a:pt x="7057" y="534"/>
                    <a:pt x="6522" y="0"/>
                    <a:pt x="5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a:off x="1045938" y="2745475"/>
              <a:ext cx="77725" cy="53000"/>
            </a:xfrm>
            <a:custGeom>
              <a:avLst/>
              <a:gdLst/>
              <a:ahLst/>
              <a:cxnLst/>
              <a:rect l="l" t="t" r="r" b="b"/>
              <a:pathLst>
                <a:path w="3109" h="2120" extrusionOk="0">
                  <a:moveTo>
                    <a:pt x="1" y="0"/>
                  </a:moveTo>
                  <a:lnTo>
                    <a:pt x="1" y="874"/>
                  </a:lnTo>
                  <a:cubicBezTo>
                    <a:pt x="956" y="1133"/>
                    <a:pt x="1846" y="1554"/>
                    <a:pt x="2655" y="2120"/>
                  </a:cubicBezTo>
                  <a:cubicBezTo>
                    <a:pt x="2769" y="1716"/>
                    <a:pt x="2931" y="1328"/>
                    <a:pt x="3108" y="955"/>
                  </a:cubicBezTo>
                  <a:cubicBezTo>
                    <a:pt x="2234" y="324"/>
                    <a:pt x="1199"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1200138" y="3010925"/>
              <a:ext cx="176025" cy="35625"/>
            </a:xfrm>
            <a:custGeom>
              <a:avLst/>
              <a:gdLst/>
              <a:ahLst/>
              <a:cxnLst/>
              <a:rect l="l" t="t" r="r" b="b"/>
              <a:pathLst>
                <a:path w="7041" h="1425" extrusionOk="0">
                  <a:moveTo>
                    <a:pt x="1198" y="0"/>
                  </a:moveTo>
                  <a:cubicBezTo>
                    <a:pt x="534" y="0"/>
                    <a:pt x="0" y="534"/>
                    <a:pt x="0" y="1198"/>
                  </a:cubicBezTo>
                  <a:lnTo>
                    <a:pt x="0" y="1424"/>
                  </a:lnTo>
                  <a:lnTo>
                    <a:pt x="5859" y="1424"/>
                  </a:lnTo>
                  <a:cubicBezTo>
                    <a:pt x="6507" y="1424"/>
                    <a:pt x="7040" y="890"/>
                    <a:pt x="7040" y="227"/>
                  </a:cubicBezTo>
                  <a:lnTo>
                    <a:pt x="7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1124863" y="2719575"/>
              <a:ext cx="128700" cy="288525"/>
            </a:xfrm>
            <a:custGeom>
              <a:avLst/>
              <a:gdLst/>
              <a:ahLst/>
              <a:cxnLst/>
              <a:rect l="l" t="t" r="r" b="b"/>
              <a:pathLst>
                <a:path w="5148" h="11541" extrusionOk="0">
                  <a:moveTo>
                    <a:pt x="3011" y="3706"/>
                  </a:moveTo>
                  <a:lnTo>
                    <a:pt x="3011" y="4580"/>
                  </a:lnTo>
                  <a:lnTo>
                    <a:pt x="2137" y="4580"/>
                  </a:lnTo>
                  <a:lnTo>
                    <a:pt x="2137" y="3706"/>
                  </a:lnTo>
                  <a:close/>
                  <a:moveTo>
                    <a:pt x="3011" y="5454"/>
                  </a:moveTo>
                  <a:lnTo>
                    <a:pt x="3011" y="6328"/>
                  </a:lnTo>
                  <a:lnTo>
                    <a:pt x="2137" y="6328"/>
                  </a:lnTo>
                  <a:lnTo>
                    <a:pt x="2137" y="5454"/>
                  </a:lnTo>
                  <a:close/>
                  <a:moveTo>
                    <a:pt x="3011" y="7202"/>
                  </a:moveTo>
                  <a:lnTo>
                    <a:pt x="3011" y="8076"/>
                  </a:lnTo>
                  <a:lnTo>
                    <a:pt x="2137" y="8076"/>
                  </a:lnTo>
                  <a:lnTo>
                    <a:pt x="2137" y="7202"/>
                  </a:lnTo>
                  <a:close/>
                  <a:moveTo>
                    <a:pt x="2573" y="0"/>
                  </a:moveTo>
                  <a:cubicBezTo>
                    <a:pt x="1813" y="648"/>
                    <a:pt x="1182" y="1473"/>
                    <a:pt x="745" y="2364"/>
                  </a:cubicBezTo>
                  <a:cubicBezTo>
                    <a:pt x="260" y="3367"/>
                    <a:pt x="1" y="4500"/>
                    <a:pt x="1" y="5616"/>
                  </a:cubicBezTo>
                  <a:lnTo>
                    <a:pt x="1" y="5924"/>
                  </a:lnTo>
                  <a:cubicBezTo>
                    <a:pt x="1" y="7041"/>
                    <a:pt x="260" y="8158"/>
                    <a:pt x="745" y="9177"/>
                  </a:cubicBezTo>
                  <a:cubicBezTo>
                    <a:pt x="1134" y="9954"/>
                    <a:pt x="1652" y="10666"/>
                    <a:pt x="2282" y="11266"/>
                  </a:cubicBezTo>
                  <a:cubicBezTo>
                    <a:pt x="2331" y="11314"/>
                    <a:pt x="2526" y="11492"/>
                    <a:pt x="2573" y="11540"/>
                  </a:cubicBezTo>
                  <a:cubicBezTo>
                    <a:pt x="2623" y="11492"/>
                    <a:pt x="2817" y="11314"/>
                    <a:pt x="2865" y="11266"/>
                  </a:cubicBezTo>
                  <a:cubicBezTo>
                    <a:pt x="3497" y="10666"/>
                    <a:pt x="4015" y="9954"/>
                    <a:pt x="4403" y="9177"/>
                  </a:cubicBezTo>
                  <a:cubicBezTo>
                    <a:pt x="4889" y="8158"/>
                    <a:pt x="5148" y="7041"/>
                    <a:pt x="5148" y="5924"/>
                  </a:cubicBezTo>
                  <a:lnTo>
                    <a:pt x="5148" y="5616"/>
                  </a:lnTo>
                  <a:cubicBezTo>
                    <a:pt x="5148" y="4500"/>
                    <a:pt x="4889" y="3367"/>
                    <a:pt x="4403" y="2364"/>
                  </a:cubicBezTo>
                  <a:cubicBezTo>
                    <a:pt x="3950" y="1473"/>
                    <a:pt x="3335" y="648"/>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1236138" y="2782275"/>
              <a:ext cx="140025" cy="206825"/>
            </a:xfrm>
            <a:custGeom>
              <a:avLst/>
              <a:gdLst/>
              <a:ahLst/>
              <a:cxnLst/>
              <a:rect l="l" t="t" r="r" b="b"/>
              <a:pathLst>
                <a:path w="5601" h="8273" extrusionOk="0">
                  <a:moveTo>
                    <a:pt x="5600" y="1"/>
                  </a:moveTo>
                  <a:cubicBezTo>
                    <a:pt x="4096" y="82"/>
                    <a:pt x="2622" y="632"/>
                    <a:pt x="1424" y="1571"/>
                  </a:cubicBezTo>
                  <a:cubicBezTo>
                    <a:pt x="1521" y="2072"/>
                    <a:pt x="1571" y="2590"/>
                    <a:pt x="1571" y="3108"/>
                  </a:cubicBezTo>
                  <a:lnTo>
                    <a:pt x="1571" y="3416"/>
                  </a:lnTo>
                  <a:cubicBezTo>
                    <a:pt x="1571" y="4662"/>
                    <a:pt x="1279" y="5925"/>
                    <a:pt x="729" y="7042"/>
                  </a:cubicBezTo>
                  <a:cubicBezTo>
                    <a:pt x="518" y="7478"/>
                    <a:pt x="276" y="7884"/>
                    <a:pt x="0" y="8272"/>
                  </a:cubicBezTo>
                  <a:lnTo>
                    <a:pt x="1813" y="8272"/>
                  </a:lnTo>
                  <a:cubicBezTo>
                    <a:pt x="4193" y="7025"/>
                    <a:pt x="5600" y="4679"/>
                    <a:pt x="5600" y="1992"/>
                  </a:cubicBezTo>
                  <a:lnTo>
                    <a:pt x="5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1254738" y="2745475"/>
              <a:ext cx="77325" cy="53000"/>
            </a:xfrm>
            <a:custGeom>
              <a:avLst/>
              <a:gdLst/>
              <a:ahLst/>
              <a:cxnLst/>
              <a:rect l="l" t="t" r="r" b="b"/>
              <a:pathLst>
                <a:path w="3093" h="2120" extrusionOk="0">
                  <a:moveTo>
                    <a:pt x="2996" y="0"/>
                  </a:moveTo>
                  <a:cubicBezTo>
                    <a:pt x="1910" y="0"/>
                    <a:pt x="875" y="324"/>
                    <a:pt x="1" y="955"/>
                  </a:cubicBezTo>
                  <a:cubicBezTo>
                    <a:pt x="179" y="1328"/>
                    <a:pt x="324" y="1716"/>
                    <a:pt x="454" y="2120"/>
                  </a:cubicBezTo>
                  <a:cubicBezTo>
                    <a:pt x="1263" y="1554"/>
                    <a:pt x="2154" y="1133"/>
                    <a:pt x="3093" y="874"/>
                  </a:cubicBezTo>
                  <a:lnTo>
                    <a:pt x="30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46"/>
          <p:cNvGrpSpPr/>
          <p:nvPr/>
        </p:nvGrpSpPr>
        <p:grpSpPr>
          <a:xfrm>
            <a:off x="7351897" y="2945296"/>
            <a:ext cx="263850" cy="374725"/>
            <a:chOff x="7072263" y="3252475"/>
            <a:chExt cx="263850" cy="374725"/>
          </a:xfrm>
        </p:grpSpPr>
        <p:sp>
          <p:nvSpPr>
            <p:cNvPr id="595" name="Google Shape;595;p46"/>
            <p:cNvSpPr/>
            <p:nvPr/>
          </p:nvSpPr>
          <p:spPr>
            <a:xfrm>
              <a:off x="7181538" y="3506200"/>
              <a:ext cx="45725" cy="46150"/>
            </a:xfrm>
            <a:custGeom>
              <a:avLst/>
              <a:gdLst/>
              <a:ahLst/>
              <a:cxnLst/>
              <a:rect l="l" t="t" r="r" b="b"/>
              <a:pathLst>
                <a:path w="1829" h="1846" extrusionOk="0">
                  <a:moveTo>
                    <a:pt x="906" y="0"/>
                  </a:moveTo>
                  <a:cubicBezTo>
                    <a:pt x="404" y="0"/>
                    <a:pt x="0" y="421"/>
                    <a:pt x="0" y="922"/>
                  </a:cubicBezTo>
                  <a:cubicBezTo>
                    <a:pt x="0" y="1425"/>
                    <a:pt x="404" y="1845"/>
                    <a:pt x="906" y="1845"/>
                  </a:cubicBezTo>
                  <a:cubicBezTo>
                    <a:pt x="1408" y="1845"/>
                    <a:pt x="1828" y="1425"/>
                    <a:pt x="1828" y="922"/>
                  </a:cubicBezTo>
                  <a:cubicBezTo>
                    <a:pt x="1828" y="421"/>
                    <a:pt x="1408"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7143063" y="3516725"/>
              <a:ext cx="18250" cy="24675"/>
            </a:xfrm>
            <a:custGeom>
              <a:avLst/>
              <a:gdLst/>
              <a:ahLst/>
              <a:cxnLst/>
              <a:rect l="l" t="t" r="r" b="b"/>
              <a:pathLst>
                <a:path w="730" h="987" extrusionOk="0">
                  <a:moveTo>
                    <a:pt x="730" y="0"/>
                  </a:moveTo>
                  <a:cubicBezTo>
                    <a:pt x="471" y="145"/>
                    <a:pt x="227" y="307"/>
                    <a:pt x="1" y="501"/>
                  </a:cubicBezTo>
                  <a:cubicBezTo>
                    <a:pt x="227" y="695"/>
                    <a:pt x="471" y="857"/>
                    <a:pt x="730" y="987"/>
                  </a:cubicBezTo>
                  <a:cubicBezTo>
                    <a:pt x="681" y="842"/>
                    <a:pt x="648" y="663"/>
                    <a:pt x="648" y="501"/>
                  </a:cubicBezTo>
                  <a:cubicBezTo>
                    <a:pt x="648" y="324"/>
                    <a:pt x="681" y="162"/>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7072263" y="3252475"/>
              <a:ext cx="263850" cy="374725"/>
            </a:xfrm>
            <a:custGeom>
              <a:avLst/>
              <a:gdLst/>
              <a:ahLst/>
              <a:cxnLst/>
              <a:rect l="l" t="t" r="r" b="b"/>
              <a:pathLst>
                <a:path w="10554" h="14989" extrusionOk="0">
                  <a:moveTo>
                    <a:pt x="5277" y="9275"/>
                  </a:moveTo>
                  <a:cubicBezTo>
                    <a:pt x="6426" y="9275"/>
                    <a:pt x="7527" y="9696"/>
                    <a:pt x="8368" y="10473"/>
                  </a:cubicBezTo>
                  <a:lnTo>
                    <a:pt x="9032" y="11071"/>
                  </a:lnTo>
                  <a:lnTo>
                    <a:pt x="8368" y="11671"/>
                  </a:lnTo>
                  <a:cubicBezTo>
                    <a:pt x="7527" y="12431"/>
                    <a:pt x="6426" y="12868"/>
                    <a:pt x="5277" y="12868"/>
                  </a:cubicBezTo>
                  <a:cubicBezTo>
                    <a:pt x="4128" y="12868"/>
                    <a:pt x="3027" y="12431"/>
                    <a:pt x="2185" y="11671"/>
                  </a:cubicBezTo>
                  <a:lnTo>
                    <a:pt x="1522" y="11071"/>
                  </a:lnTo>
                  <a:lnTo>
                    <a:pt x="2185" y="10473"/>
                  </a:lnTo>
                  <a:cubicBezTo>
                    <a:pt x="3027" y="9696"/>
                    <a:pt x="4128" y="9275"/>
                    <a:pt x="5277" y="9275"/>
                  </a:cubicBezTo>
                  <a:close/>
                  <a:moveTo>
                    <a:pt x="5228" y="0"/>
                  </a:moveTo>
                  <a:cubicBezTo>
                    <a:pt x="4889" y="33"/>
                    <a:pt x="4613" y="341"/>
                    <a:pt x="4613" y="697"/>
                  </a:cubicBezTo>
                  <a:lnTo>
                    <a:pt x="4613" y="7560"/>
                  </a:lnTo>
                  <a:lnTo>
                    <a:pt x="3739" y="7560"/>
                  </a:lnTo>
                  <a:lnTo>
                    <a:pt x="3739" y="2380"/>
                  </a:lnTo>
                  <a:cubicBezTo>
                    <a:pt x="3739" y="2007"/>
                    <a:pt x="3432" y="1700"/>
                    <a:pt x="3076" y="1700"/>
                  </a:cubicBezTo>
                  <a:cubicBezTo>
                    <a:pt x="2703" y="1700"/>
                    <a:pt x="2396" y="2007"/>
                    <a:pt x="2396" y="2380"/>
                  </a:cubicBezTo>
                  <a:lnTo>
                    <a:pt x="2396" y="8255"/>
                  </a:lnTo>
                  <a:lnTo>
                    <a:pt x="1522" y="8255"/>
                  </a:lnTo>
                  <a:lnTo>
                    <a:pt x="1522" y="6880"/>
                  </a:lnTo>
                  <a:cubicBezTo>
                    <a:pt x="1522" y="6168"/>
                    <a:pt x="940" y="5585"/>
                    <a:pt x="243" y="5585"/>
                  </a:cubicBezTo>
                  <a:lnTo>
                    <a:pt x="1" y="5585"/>
                  </a:lnTo>
                  <a:lnTo>
                    <a:pt x="1" y="9696"/>
                  </a:lnTo>
                  <a:cubicBezTo>
                    <a:pt x="1" y="12609"/>
                    <a:pt x="2364" y="14988"/>
                    <a:pt x="5277" y="14988"/>
                  </a:cubicBezTo>
                  <a:cubicBezTo>
                    <a:pt x="8191" y="14988"/>
                    <a:pt x="10554" y="12609"/>
                    <a:pt x="10554" y="9696"/>
                  </a:cubicBezTo>
                  <a:lnTo>
                    <a:pt x="10554" y="5585"/>
                  </a:lnTo>
                  <a:lnTo>
                    <a:pt x="10327" y="5585"/>
                  </a:lnTo>
                  <a:cubicBezTo>
                    <a:pt x="9615" y="5585"/>
                    <a:pt x="9048" y="6168"/>
                    <a:pt x="9048" y="6880"/>
                  </a:cubicBezTo>
                  <a:lnTo>
                    <a:pt x="9048" y="8255"/>
                  </a:lnTo>
                  <a:lnTo>
                    <a:pt x="8158" y="8255"/>
                  </a:lnTo>
                  <a:lnTo>
                    <a:pt x="8158" y="2380"/>
                  </a:lnTo>
                  <a:cubicBezTo>
                    <a:pt x="8158" y="2007"/>
                    <a:pt x="7867" y="1700"/>
                    <a:pt x="7494" y="1700"/>
                  </a:cubicBezTo>
                  <a:cubicBezTo>
                    <a:pt x="7123" y="1700"/>
                    <a:pt x="6831" y="2007"/>
                    <a:pt x="6831" y="2380"/>
                  </a:cubicBezTo>
                  <a:lnTo>
                    <a:pt x="6831" y="7560"/>
                  </a:lnTo>
                  <a:lnTo>
                    <a:pt x="5940" y="7560"/>
                  </a:lnTo>
                  <a:lnTo>
                    <a:pt x="5957" y="680"/>
                  </a:lnTo>
                  <a:cubicBezTo>
                    <a:pt x="5957" y="486"/>
                    <a:pt x="5876" y="308"/>
                    <a:pt x="5731" y="179"/>
                  </a:cubicBezTo>
                  <a:cubicBezTo>
                    <a:pt x="5601" y="49"/>
                    <a:pt x="5422" y="0"/>
                    <a:pt x="5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7247463" y="3516725"/>
              <a:ext cx="17825" cy="24675"/>
            </a:xfrm>
            <a:custGeom>
              <a:avLst/>
              <a:gdLst/>
              <a:ahLst/>
              <a:cxnLst/>
              <a:rect l="l" t="t" r="r" b="b"/>
              <a:pathLst>
                <a:path w="713" h="987" extrusionOk="0">
                  <a:moveTo>
                    <a:pt x="1" y="0"/>
                  </a:moveTo>
                  <a:lnTo>
                    <a:pt x="1" y="0"/>
                  </a:lnTo>
                  <a:cubicBezTo>
                    <a:pt x="50" y="162"/>
                    <a:pt x="65" y="324"/>
                    <a:pt x="65" y="501"/>
                  </a:cubicBezTo>
                  <a:cubicBezTo>
                    <a:pt x="65" y="663"/>
                    <a:pt x="50" y="842"/>
                    <a:pt x="1" y="987"/>
                  </a:cubicBezTo>
                  <a:cubicBezTo>
                    <a:pt x="260" y="857"/>
                    <a:pt x="503" y="695"/>
                    <a:pt x="713" y="501"/>
                  </a:cubicBezTo>
                  <a:cubicBezTo>
                    <a:pt x="503" y="307"/>
                    <a:pt x="260" y="14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46"/>
          <p:cNvGrpSpPr/>
          <p:nvPr/>
        </p:nvGrpSpPr>
        <p:grpSpPr>
          <a:xfrm>
            <a:off x="7402771" y="1266300"/>
            <a:ext cx="168350" cy="374325"/>
            <a:chOff x="7120013" y="1566750"/>
            <a:chExt cx="168350" cy="374325"/>
          </a:xfrm>
        </p:grpSpPr>
        <p:sp>
          <p:nvSpPr>
            <p:cNvPr id="600" name="Google Shape;600;p46"/>
            <p:cNvSpPr/>
            <p:nvPr/>
          </p:nvSpPr>
          <p:spPr>
            <a:xfrm>
              <a:off x="7153213" y="1686125"/>
              <a:ext cx="101975" cy="67200"/>
            </a:xfrm>
            <a:custGeom>
              <a:avLst/>
              <a:gdLst/>
              <a:ahLst/>
              <a:cxnLst/>
              <a:rect l="l" t="t" r="r" b="b"/>
              <a:pathLst>
                <a:path w="4079" h="2688" extrusionOk="0">
                  <a:moveTo>
                    <a:pt x="0" y="0"/>
                  </a:moveTo>
                  <a:lnTo>
                    <a:pt x="0" y="2687"/>
                  </a:lnTo>
                  <a:lnTo>
                    <a:pt x="4079" y="2687"/>
                  </a:lnTo>
                  <a:lnTo>
                    <a:pt x="4079" y="1440"/>
                  </a:lnTo>
                  <a:cubicBezTo>
                    <a:pt x="3917" y="1522"/>
                    <a:pt x="3723" y="1554"/>
                    <a:pt x="3528" y="1554"/>
                  </a:cubicBezTo>
                  <a:cubicBezTo>
                    <a:pt x="2752" y="1554"/>
                    <a:pt x="2104" y="907"/>
                    <a:pt x="2104" y="130"/>
                  </a:cubicBezTo>
                  <a:lnTo>
                    <a:pt x="2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7153213" y="1566750"/>
              <a:ext cx="101975" cy="136400"/>
            </a:xfrm>
            <a:custGeom>
              <a:avLst/>
              <a:gdLst/>
              <a:ahLst/>
              <a:cxnLst/>
              <a:rect l="l" t="t" r="r" b="b"/>
              <a:pathLst>
                <a:path w="4079" h="5456" extrusionOk="0">
                  <a:moveTo>
                    <a:pt x="2039" y="0"/>
                  </a:moveTo>
                  <a:cubicBezTo>
                    <a:pt x="1910" y="146"/>
                    <a:pt x="1748" y="308"/>
                    <a:pt x="1586" y="502"/>
                  </a:cubicBezTo>
                  <a:cubicBezTo>
                    <a:pt x="1051" y="1150"/>
                    <a:pt x="857" y="1586"/>
                    <a:pt x="857" y="1765"/>
                  </a:cubicBezTo>
                  <a:cubicBezTo>
                    <a:pt x="857" y="2331"/>
                    <a:pt x="1262" y="2801"/>
                    <a:pt x="1780" y="2913"/>
                  </a:cubicBezTo>
                  <a:lnTo>
                    <a:pt x="0" y="2913"/>
                  </a:lnTo>
                  <a:lnTo>
                    <a:pt x="0" y="3901"/>
                  </a:lnTo>
                  <a:lnTo>
                    <a:pt x="2978" y="3901"/>
                  </a:lnTo>
                  <a:lnTo>
                    <a:pt x="2978" y="4905"/>
                  </a:lnTo>
                  <a:cubicBezTo>
                    <a:pt x="2978" y="5212"/>
                    <a:pt x="3220" y="5455"/>
                    <a:pt x="3528" y="5455"/>
                  </a:cubicBezTo>
                  <a:cubicBezTo>
                    <a:pt x="3673" y="5455"/>
                    <a:pt x="3820" y="5390"/>
                    <a:pt x="3917" y="5293"/>
                  </a:cubicBezTo>
                  <a:cubicBezTo>
                    <a:pt x="4030" y="5179"/>
                    <a:pt x="4079" y="5050"/>
                    <a:pt x="4079" y="4905"/>
                  </a:cubicBezTo>
                  <a:lnTo>
                    <a:pt x="4079" y="2913"/>
                  </a:lnTo>
                  <a:lnTo>
                    <a:pt x="2298" y="2913"/>
                  </a:lnTo>
                  <a:cubicBezTo>
                    <a:pt x="2832" y="2801"/>
                    <a:pt x="3220" y="2331"/>
                    <a:pt x="3220" y="1765"/>
                  </a:cubicBezTo>
                  <a:cubicBezTo>
                    <a:pt x="3220" y="1586"/>
                    <a:pt x="3026" y="1150"/>
                    <a:pt x="2493" y="502"/>
                  </a:cubicBezTo>
                  <a:cubicBezTo>
                    <a:pt x="2331" y="308"/>
                    <a:pt x="2169" y="146"/>
                    <a:pt x="2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7178288" y="1834225"/>
              <a:ext cx="50600" cy="47350"/>
            </a:xfrm>
            <a:custGeom>
              <a:avLst/>
              <a:gdLst/>
              <a:ahLst/>
              <a:cxnLst/>
              <a:rect l="l" t="t" r="r" b="b"/>
              <a:pathLst>
                <a:path w="2024" h="1894" extrusionOk="0">
                  <a:moveTo>
                    <a:pt x="324" y="0"/>
                  </a:moveTo>
                  <a:lnTo>
                    <a:pt x="324" y="793"/>
                  </a:lnTo>
                  <a:cubicBezTo>
                    <a:pt x="324" y="1198"/>
                    <a:pt x="210" y="1570"/>
                    <a:pt x="1" y="1893"/>
                  </a:cubicBezTo>
                  <a:lnTo>
                    <a:pt x="2023" y="1893"/>
                  </a:lnTo>
                  <a:cubicBezTo>
                    <a:pt x="1813" y="1570"/>
                    <a:pt x="1699" y="1198"/>
                    <a:pt x="1699" y="793"/>
                  </a:cubicBezTo>
                  <a:lnTo>
                    <a:pt x="1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7120013" y="1903000"/>
              <a:ext cx="168350" cy="38075"/>
            </a:xfrm>
            <a:custGeom>
              <a:avLst/>
              <a:gdLst/>
              <a:ahLst/>
              <a:cxnLst/>
              <a:rect l="l" t="t" r="r" b="b"/>
              <a:pathLst>
                <a:path w="6734" h="1523" extrusionOk="0">
                  <a:moveTo>
                    <a:pt x="1085" y="1"/>
                  </a:moveTo>
                  <a:lnTo>
                    <a:pt x="1" y="1102"/>
                  </a:lnTo>
                  <a:lnTo>
                    <a:pt x="1" y="1522"/>
                  </a:lnTo>
                  <a:lnTo>
                    <a:pt x="6734" y="1522"/>
                  </a:lnTo>
                  <a:lnTo>
                    <a:pt x="6734" y="1102"/>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7120013" y="1775150"/>
              <a:ext cx="168350" cy="38050"/>
            </a:xfrm>
            <a:custGeom>
              <a:avLst/>
              <a:gdLst/>
              <a:ahLst/>
              <a:cxnLst/>
              <a:rect l="l" t="t" r="r" b="b"/>
              <a:pathLst>
                <a:path w="6734" h="1522" extrusionOk="0">
                  <a:moveTo>
                    <a:pt x="1" y="0"/>
                  </a:moveTo>
                  <a:lnTo>
                    <a:pt x="1" y="421"/>
                  </a:lnTo>
                  <a:lnTo>
                    <a:pt x="1085" y="1522"/>
                  </a:lnTo>
                  <a:lnTo>
                    <a:pt x="5649" y="1522"/>
                  </a:lnTo>
                  <a:lnTo>
                    <a:pt x="6734" y="421"/>
                  </a:lnTo>
                  <a:lnTo>
                    <a:pt x="6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6444;p85">
            <a:extLst>
              <a:ext uri="{FF2B5EF4-FFF2-40B4-BE49-F238E27FC236}">
                <a16:creationId xmlns:a16="http://schemas.microsoft.com/office/drawing/2014/main" id="{B766AC9C-7158-0E03-909B-F8461E64E8FE}"/>
              </a:ext>
            </a:extLst>
          </p:cNvPr>
          <p:cNvGrpSpPr/>
          <p:nvPr/>
        </p:nvGrpSpPr>
        <p:grpSpPr>
          <a:xfrm>
            <a:off x="4392808" y="2927661"/>
            <a:ext cx="366364" cy="365207"/>
            <a:chOff x="-60987850" y="4100950"/>
            <a:chExt cx="316650" cy="315650"/>
          </a:xfrm>
          <a:solidFill>
            <a:schemeClr val="tx1"/>
          </a:solidFill>
        </p:grpSpPr>
        <p:sp>
          <p:nvSpPr>
            <p:cNvPr id="52" name="Google Shape;6445;p85">
              <a:extLst>
                <a:ext uri="{FF2B5EF4-FFF2-40B4-BE49-F238E27FC236}">
                  <a16:creationId xmlns:a16="http://schemas.microsoft.com/office/drawing/2014/main" id="{F916D916-7027-A76C-99F1-180144CFC9B6}"/>
                </a:ext>
              </a:extLst>
            </p:cNvPr>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46;p85">
              <a:extLst>
                <a:ext uri="{FF2B5EF4-FFF2-40B4-BE49-F238E27FC236}">
                  <a16:creationId xmlns:a16="http://schemas.microsoft.com/office/drawing/2014/main" id="{C12A8A87-28B3-BFAE-950E-80F4C339B739}"/>
                </a:ext>
              </a:extLst>
            </p:cNvPr>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47;p85">
              <a:extLst>
                <a:ext uri="{FF2B5EF4-FFF2-40B4-BE49-F238E27FC236}">
                  <a16:creationId xmlns:a16="http://schemas.microsoft.com/office/drawing/2014/main" id="{20883204-FA76-485A-177B-7DB1F7137C21}"/>
                </a:ext>
              </a:extLst>
            </p:cNvPr>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448;p85">
              <a:extLst>
                <a:ext uri="{FF2B5EF4-FFF2-40B4-BE49-F238E27FC236}">
                  <a16:creationId xmlns:a16="http://schemas.microsoft.com/office/drawing/2014/main" id="{3152D386-575E-9405-5176-E53C14E48C3B}"/>
                </a:ext>
              </a:extLst>
            </p:cNvPr>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49;p85">
              <a:extLst>
                <a:ext uri="{FF2B5EF4-FFF2-40B4-BE49-F238E27FC236}">
                  <a16:creationId xmlns:a16="http://schemas.microsoft.com/office/drawing/2014/main" id="{FF8D2DE4-1FCD-BA2D-6EBB-A15C3222D237}"/>
                </a:ext>
              </a:extLst>
            </p:cNvPr>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34"/>
        <p:cNvGrpSpPr/>
        <p:nvPr/>
      </p:nvGrpSpPr>
      <p:grpSpPr>
        <a:xfrm>
          <a:off x="0" y="0"/>
          <a:ext cx="0" cy="0"/>
          <a:chOff x="0" y="0"/>
          <a:chExt cx="0" cy="0"/>
        </a:xfrm>
      </p:grpSpPr>
      <p:sp>
        <p:nvSpPr>
          <p:cNvPr id="1635" name="Google Shape;1635;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636" name="Google Shape;1636;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637" name="Google Shape;163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41"/>
        <p:cNvGrpSpPr/>
        <p:nvPr/>
      </p:nvGrpSpPr>
      <p:grpSpPr>
        <a:xfrm>
          <a:off x="0" y="0"/>
          <a:ext cx="0" cy="0"/>
          <a:chOff x="0" y="0"/>
          <a:chExt cx="0" cy="0"/>
        </a:xfrm>
      </p:grpSpPr>
      <p:sp>
        <p:nvSpPr>
          <p:cNvPr id="1642" name="Google Shape;1642;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643" name="Google Shape;1643;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Syne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https://fonts.google.com/specimen/Syne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p:txBody>
      </p:sp>
      <p:sp>
        <p:nvSpPr>
          <p:cNvPr id="1644" name="Google Shape;1644;p75"/>
          <p:cNvSpPr/>
          <p:nvPr/>
        </p:nvSpPr>
        <p:spPr>
          <a:xfrm>
            <a:off x="2583563" y="2988225"/>
            <a:ext cx="791400" cy="754200"/>
          </a:xfrm>
          <a:prstGeom prst="roundRect">
            <a:avLst>
              <a:gd name="adj" fmla="val 16667"/>
            </a:avLst>
          </a:prstGeom>
          <a:solidFill>
            <a:srgbClr val="3838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5"/>
          <p:cNvSpPr/>
          <p:nvPr/>
        </p:nvSpPr>
        <p:spPr>
          <a:xfrm>
            <a:off x="3645382" y="2988225"/>
            <a:ext cx="791400" cy="754200"/>
          </a:xfrm>
          <a:prstGeom prst="roundRect">
            <a:avLst>
              <a:gd name="adj" fmla="val 16667"/>
            </a:avLst>
          </a:prstGeom>
          <a:solidFill>
            <a:srgbClr val="B1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5"/>
          <p:cNvSpPr/>
          <p:nvPr/>
        </p:nvSpPr>
        <p:spPr>
          <a:xfrm>
            <a:off x="4707202" y="2988225"/>
            <a:ext cx="791400" cy="754200"/>
          </a:xfrm>
          <a:prstGeom prst="roundRect">
            <a:avLst>
              <a:gd name="adj" fmla="val 16667"/>
            </a:avLst>
          </a:prstGeom>
          <a:solidFill>
            <a:srgbClr val="F38D2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5"/>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#3838e4</a:t>
            </a:r>
            <a:endParaRPr sz="1000">
              <a:solidFill>
                <a:srgbClr val="FFFFFF"/>
              </a:solidFill>
            </a:endParaRPr>
          </a:p>
        </p:txBody>
      </p:sp>
      <p:sp>
        <p:nvSpPr>
          <p:cNvPr id="1648" name="Google Shape;1648;p75"/>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#b100ff</a:t>
            </a:r>
            <a:endParaRPr sz="1000">
              <a:solidFill>
                <a:srgbClr val="FFFFFF"/>
              </a:solidFill>
            </a:endParaRPr>
          </a:p>
        </p:txBody>
      </p:sp>
      <p:sp>
        <p:nvSpPr>
          <p:cNvPr id="1649" name="Google Shape;1649;p75"/>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#f38d2e</a:t>
            </a:r>
            <a:endParaRPr sz="1000">
              <a:solidFill>
                <a:srgbClr val="FFFFFF"/>
              </a:solidFill>
            </a:endParaRPr>
          </a:p>
        </p:txBody>
      </p:sp>
      <p:sp>
        <p:nvSpPr>
          <p:cNvPr id="1650" name="Google Shape;1650;p75"/>
          <p:cNvSpPr/>
          <p:nvPr/>
        </p:nvSpPr>
        <p:spPr>
          <a:xfrm>
            <a:off x="5769038" y="2988225"/>
            <a:ext cx="791400" cy="754200"/>
          </a:xfrm>
          <a:prstGeom prst="roundRect">
            <a:avLst>
              <a:gd name="adj" fmla="val 16667"/>
            </a:avLst>
          </a:prstGeom>
          <a:solidFill>
            <a:srgbClr val="B0BE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5"/>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#b0befd</a:t>
            </a:r>
            <a:endParaRPr sz="1000">
              <a:solidFill>
                <a:srgbClr val="FFFFFF"/>
              </a:solidFill>
            </a:endParaRPr>
          </a:p>
        </p:txBody>
      </p:sp>
      <p:sp>
        <p:nvSpPr>
          <p:cNvPr id="1652" name="Google Shape;1652;p75"/>
          <p:cNvSpPr/>
          <p:nvPr/>
        </p:nvSpPr>
        <p:spPr>
          <a:xfrm>
            <a:off x="4707213" y="3919325"/>
            <a:ext cx="791400" cy="754200"/>
          </a:xfrm>
          <a:prstGeom prst="roundRect">
            <a:avLst>
              <a:gd name="adj" fmla="val 16667"/>
            </a:avLst>
          </a:prstGeom>
          <a:solidFill>
            <a:srgbClr val="FFCCB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5"/>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#ffccb5</a:t>
            </a:r>
            <a:endParaRPr sz="1000">
              <a:solidFill>
                <a:srgbClr val="FFFFFF"/>
              </a:solidFill>
            </a:endParaRPr>
          </a:p>
        </p:txBody>
      </p:sp>
      <p:sp>
        <p:nvSpPr>
          <p:cNvPr id="1654" name="Google Shape;1654;p75"/>
          <p:cNvSpPr/>
          <p:nvPr/>
        </p:nvSpPr>
        <p:spPr>
          <a:xfrm>
            <a:off x="3645388" y="3919325"/>
            <a:ext cx="791400" cy="754200"/>
          </a:xfrm>
          <a:prstGeom prst="roundRect">
            <a:avLst>
              <a:gd name="adj" fmla="val 16667"/>
            </a:avLst>
          </a:prstGeom>
          <a:solidFill>
            <a:srgbClr val="EAA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5"/>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#eaaeff</a:t>
            </a:r>
            <a:endParaRPr sz="1000">
              <a:solidFill>
                <a:srgbClr val="FFFFFF"/>
              </a:solidFill>
            </a:endParaRPr>
          </a:p>
        </p:txBody>
      </p:sp>
      <p:sp>
        <p:nvSpPr>
          <p:cNvPr id="1656" name="Google Shape;1656;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60"/>
        <p:cNvGrpSpPr/>
        <p:nvPr/>
      </p:nvGrpSpPr>
      <p:grpSpPr>
        <a:xfrm>
          <a:off x="0" y="0"/>
          <a:ext cx="0" cy="0"/>
          <a:chOff x="0" y="0"/>
          <a:chExt cx="0" cy="0"/>
        </a:xfrm>
      </p:grpSpPr>
      <p:sp>
        <p:nvSpPr>
          <p:cNvPr id="1661" name="Google Shape;1661;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662" name="Google Shape;1662;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663" name="Google Shape;1663;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664" name="Google Shape;1664;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665" name="Google Shape;1665;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666" name="Google Shape;1666;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667" name="Google Shape;1667;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668" name="Google Shape;1668;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669" name="Google Shape;1669;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670" name="Google Shape;1670;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671" name="Google Shape;1671;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672" name="Google Shape;1672;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76"/>
        <p:cNvGrpSpPr/>
        <p:nvPr/>
      </p:nvGrpSpPr>
      <p:grpSpPr>
        <a:xfrm>
          <a:off x="0" y="0"/>
          <a:ext cx="0" cy="0"/>
          <a:chOff x="0" y="0"/>
          <a:chExt cx="0" cy="0"/>
        </a:xfrm>
      </p:grpSpPr>
      <p:grpSp>
        <p:nvGrpSpPr>
          <p:cNvPr id="1677" name="Google Shape;1677;p77"/>
          <p:cNvGrpSpPr/>
          <p:nvPr/>
        </p:nvGrpSpPr>
        <p:grpSpPr>
          <a:xfrm>
            <a:off x="5082708" y="3095784"/>
            <a:ext cx="442841" cy="514271"/>
            <a:chOff x="4727025" y="1332775"/>
            <a:chExt cx="59900" cy="69625"/>
          </a:xfrm>
        </p:grpSpPr>
        <p:sp>
          <p:nvSpPr>
            <p:cNvPr id="1678" name="Google Shape;1678;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77"/>
          <p:cNvGrpSpPr/>
          <p:nvPr/>
        </p:nvGrpSpPr>
        <p:grpSpPr>
          <a:xfrm>
            <a:off x="5758025" y="2343272"/>
            <a:ext cx="500909" cy="500899"/>
            <a:chOff x="4820425" y="1329900"/>
            <a:chExt cx="70175" cy="70350"/>
          </a:xfrm>
        </p:grpSpPr>
        <p:sp>
          <p:nvSpPr>
            <p:cNvPr id="1681" name="Google Shape;1681;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77"/>
          <p:cNvGrpSpPr/>
          <p:nvPr/>
        </p:nvGrpSpPr>
        <p:grpSpPr>
          <a:xfrm>
            <a:off x="6410648" y="2355062"/>
            <a:ext cx="538135" cy="493119"/>
            <a:chOff x="4903200" y="1331525"/>
            <a:chExt cx="73575" cy="67425"/>
          </a:xfrm>
        </p:grpSpPr>
        <p:sp>
          <p:nvSpPr>
            <p:cNvPr id="1686" name="Google Shape;1686;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87" name="Google Shape;1687;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77"/>
          <p:cNvGrpSpPr/>
          <p:nvPr/>
        </p:nvGrpSpPr>
        <p:grpSpPr>
          <a:xfrm>
            <a:off x="5670599" y="3097040"/>
            <a:ext cx="544563" cy="511895"/>
            <a:chOff x="4815575" y="1416800"/>
            <a:chExt cx="73750" cy="71400"/>
          </a:xfrm>
        </p:grpSpPr>
        <p:sp>
          <p:nvSpPr>
            <p:cNvPr id="1689" name="Google Shape;1689;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77"/>
          <p:cNvGrpSpPr/>
          <p:nvPr/>
        </p:nvGrpSpPr>
        <p:grpSpPr>
          <a:xfrm>
            <a:off x="6367224" y="3096746"/>
            <a:ext cx="602914" cy="512477"/>
            <a:chOff x="4902475" y="1418875"/>
            <a:chExt cx="74500" cy="63775"/>
          </a:xfrm>
        </p:grpSpPr>
        <p:sp>
          <p:nvSpPr>
            <p:cNvPr id="1693" name="Google Shape;1693;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77"/>
          <p:cNvGrpSpPr/>
          <p:nvPr/>
        </p:nvGrpSpPr>
        <p:grpSpPr>
          <a:xfrm>
            <a:off x="5783096" y="3835985"/>
            <a:ext cx="515391" cy="525699"/>
            <a:chOff x="4818100" y="1507675"/>
            <a:chExt cx="71225" cy="71625"/>
          </a:xfrm>
        </p:grpSpPr>
        <p:sp>
          <p:nvSpPr>
            <p:cNvPr id="1696" name="Google Shape;1696;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77"/>
          <p:cNvGrpSpPr/>
          <p:nvPr/>
        </p:nvGrpSpPr>
        <p:grpSpPr>
          <a:xfrm>
            <a:off x="5121199" y="3857517"/>
            <a:ext cx="522956" cy="489869"/>
            <a:chOff x="4721450" y="1509475"/>
            <a:chExt cx="79350" cy="74325"/>
          </a:xfrm>
        </p:grpSpPr>
        <p:sp>
          <p:nvSpPr>
            <p:cNvPr id="1701" name="Google Shape;1701;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77"/>
          <p:cNvGrpSpPr/>
          <p:nvPr/>
        </p:nvGrpSpPr>
        <p:grpSpPr>
          <a:xfrm>
            <a:off x="6444441" y="3837269"/>
            <a:ext cx="525704" cy="535436"/>
            <a:chOff x="4906800" y="1507500"/>
            <a:chExt cx="70350" cy="71075"/>
          </a:xfrm>
        </p:grpSpPr>
        <p:sp>
          <p:nvSpPr>
            <p:cNvPr id="1706" name="Google Shape;1706;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77"/>
          <p:cNvGrpSpPr/>
          <p:nvPr/>
        </p:nvGrpSpPr>
        <p:grpSpPr>
          <a:xfrm>
            <a:off x="4477263" y="2343250"/>
            <a:ext cx="508054" cy="508095"/>
            <a:chOff x="3736598" y="2170606"/>
            <a:chExt cx="404889" cy="404889"/>
          </a:xfrm>
        </p:grpSpPr>
        <p:sp>
          <p:nvSpPr>
            <p:cNvPr id="1712" name="Google Shape;1712;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77"/>
          <p:cNvGrpSpPr/>
          <p:nvPr/>
        </p:nvGrpSpPr>
        <p:grpSpPr>
          <a:xfrm>
            <a:off x="3765303" y="2343345"/>
            <a:ext cx="575790" cy="507904"/>
            <a:chOff x="3161917" y="2170682"/>
            <a:chExt cx="458870" cy="404737"/>
          </a:xfrm>
        </p:grpSpPr>
        <p:sp>
          <p:nvSpPr>
            <p:cNvPr id="1717" name="Google Shape;1717;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18" name="Google Shape;1718;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77"/>
          <p:cNvGrpSpPr/>
          <p:nvPr/>
        </p:nvGrpSpPr>
        <p:grpSpPr>
          <a:xfrm>
            <a:off x="3792833" y="3103717"/>
            <a:ext cx="520730" cy="498567"/>
            <a:chOff x="3179914" y="2889488"/>
            <a:chExt cx="422876" cy="404911"/>
          </a:xfrm>
        </p:grpSpPr>
        <p:sp>
          <p:nvSpPr>
            <p:cNvPr id="1721" name="Google Shape;1721;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7"/>
          <p:cNvGrpSpPr/>
          <p:nvPr/>
        </p:nvGrpSpPr>
        <p:grpSpPr>
          <a:xfrm>
            <a:off x="4421513" y="3103677"/>
            <a:ext cx="516145" cy="498648"/>
            <a:chOff x="3729467" y="2889422"/>
            <a:chExt cx="419153" cy="404977"/>
          </a:xfrm>
        </p:grpSpPr>
        <p:sp>
          <p:nvSpPr>
            <p:cNvPr id="1728" name="Google Shape;1728;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77"/>
          <p:cNvGrpSpPr/>
          <p:nvPr/>
        </p:nvGrpSpPr>
        <p:grpSpPr>
          <a:xfrm>
            <a:off x="7141841" y="2550562"/>
            <a:ext cx="166473" cy="141497"/>
            <a:chOff x="4660325" y="1866850"/>
            <a:chExt cx="68350" cy="58100"/>
          </a:xfrm>
        </p:grpSpPr>
        <p:sp>
          <p:nvSpPr>
            <p:cNvPr id="1740" name="Google Shape;1740;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77"/>
          <p:cNvGrpSpPr/>
          <p:nvPr/>
        </p:nvGrpSpPr>
        <p:grpSpPr>
          <a:xfrm>
            <a:off x="7451186" y="2576286"/>
            <a:ext cx="162515" cy="90049"/>
            <a:chOff x="4791775" y="1877500"/>
            <a:chExt cx="66725" cy="36975"/>
          </a:xfrm>
        </p:grpSpPr>
        <p:sp>
          <p:nvSpPr>
            <p:cNvPr id="1743" name="Google Shape;1743;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77"/>
          <p:cNvGrpSpPr/>
          <p:nvPr/>
        </p:nvGrpSpPr>
        <p:grpSpPr>
          <a:xfrm>
            <a:off x="7772899" y="2576286"/>
            <a:ext cx="144979" cy="90049"/>
            <a:chOff x="4923925" y="1877500"/>
            <a:chExt cx="59525" cy="36975"/>
          </a:xfrm>
        </p:grpSpPr>
        <p:sp>
          <p:nvSpPr>
            <p:cNvPr id="1746" name="Google Shape;1746;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77"/>
          <p:cNvGrpSpPr/>
          <p:nvPr/>
        </p:nvGrpSpPr>
        <p:grpSpPr>
          <a:xfrm>
            <a:off x="8067390" y="2558477"/>
            <a:ext cx="141447" cy="125667"/>
            <a:chOff x="5058450" y="1870100"/>
            <a:chExt cx="58075" cy="51600"/>
          </a:xfrm>
        </p:grpSpPr>
        <p:sp>
          <p:nvSpPr>
            <p:cNvPr id="1749" name="Google Shape;1749;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7"/>
          <p:cNvGrpSpPr/>
          <p:nvPr/>
        </p:nvGrpSpPr>
        <p:grpSpPr>
          <a:xfrm>
            <a:off x="7481905" y="2980885"/>
            <a:ext cx="101077" cy="107645"/>
            <a:chOff x="4811425" y="2065025"/>
            <a:chExt cx="41500" cy="44200"/>
          </a:xfrm>
        </p:grpSpPr>
        <p:sp>
          <p:nvSpPr>
            <p:cNvPr id="1752" name="Google Shape;1752;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77"/>
          <p:cNvGrpSpPr/>
          <p:nvPr/>
        </p:nvGrpSpPr>
        <p:grpSpPr>
          <a:xfrm>
            <a:off x="7774342" y="2981098"/>
            <a:ext cx="120867" cy="107218"/>
            <a:chOff x="4929875" y="2065025"/>
            <a:chExt cx="49625" cy="44025"/>
          </a:xfrm>
        </p:grpSpPr>
        <p:sp>
          <p:nvSpPr>
            <p:cNvPr id="1755" name="Google Shape;1755;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77"/>
          <p:cNvGrpSpPr/>
          <p:nvPr/>
        </p:nvGrpSpPr>
        <p:grpSpPr>
          <a:xfrm>
            <a:off x="8103011" y="2984112"/>
            <a:ext cx="70206" cy="101191"/>
            <a:chOff x="5083925" y="2066350"/>
            <a:chExt cx="28825" cy="41550"/>
          </a:xfrm>
        </p:grpSpPr>
        <p:sp>
          <p:nvSpPr>
            <p:cNvPr id="1758" name="Google Shape;1758;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77"/>
          <p:cNvGrpSpPr/>
          <p:nvPr/>
        </p:nvGrpSpPr>
        <p:grpSpPr>
          <a:xfrm>
            <a:off x="7134565" y="2999759"/>
            <a:ext cx="181026" cy="69896"/>
            <a:chOff x="4659775" y="2072775"/>
            <a:chExt cx="74325" cy="28700"/>
          </a:xfrm>
        </p:grpSpPr>
        <p:sp>
          <p:nvSpPr>
            <p:cNvPr id="1761" name="Google Shape;1761;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77"/>
          <p:cNvGrpSpPr/>
          <p:nvPr/>
        </p:nvGrpSpPr>
        <p:grpSpPr>
          <a:xfrm>
            <a:off x="8054421" y="2790324"/>
            <a:ext cx="167387" cy="89197"/>
            <a:chOff x="4662475" y="1976500"/>
            <a:chExt cx="68725" cy="36625"/>
          </a:xfrm>
        </p:grpSpPr>
        <p:sp>
          <p:nvSpPr>
            <p:cNvPr id="1765" name="Google Shape;1765;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77"/>
          <p:cNvGrpSpPr/>
          <p:nvPr/>
        </p:nvGrpSpPr>
        <p:grpSpPr>
          <a:xfrm>
            <a:off x="7751326" y="2793764"/>
            <a:ext cx="166899" cy="82317"/>
            <a:chOff x="4920150" y="1977875"/>
            <a:chExt cx="68525" cy="33800"/>
          </a:xfrm>
        </p:grpSpPr>
        <p:sp>
          <p:nvSpPr>
            <p:cNvPr id="1769" name="Google Shape;1769;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77"/>
          <p:cNvGrpSpPr/>
          <p:nvPr/>
        </p:nvGrpSpPr>
        <p:grpSpPr>
          <a:xfrm>
            <a:off x="7162483" y="3197682"/>
            <a:ext cx="125190" cy="127859"/>
            <a:chOff x="4676550" y="2160575"/>
            <a:chExt cx="51400" cy="52500"/>
          </a:xfrm>
        </p:grpSpPr>
        <p:sp>
          <p:nvSpPr>
            <p:cNvPr id="1773" name="Google Shape;1773;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77"/>
          <p:cNvGrpSpPr/>
          <p:nvPr/>
        </p:nvGrpSpPr>
        <p:grpSpPr>
          <a:xfrm>
            <a:off x="7459741" y="3204714"/>
            <a:ext cx="145405" cy="113794"/>
            <a:chOff x="4768325" y="2163475"/>
            <a:chExt cx="59700" cy="46725"/>
          </a:xfrm>
        </p:grpSpPr>
        <p:sp>
          <p:nvSpPr>
            <p:cNvPr id="1777" name="Google Shape;1777;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77"/>
          <p:cNvGrpSpPr/>
          <p:nvPr/>
        </p:nvGrpSpPr>
        <p:grpSpPr>
          <a:xfrm>
            <a:off x="7476059" y="3459808"/>
            <a:ext cx="112768" cy="106853"/>
            <a:chOff x="4768575" y="2253950"/>
            <a:chExt cx="46300" cy="43875"/>
          </a:xfrm>
        </p:grpSpPr>
        <p:sp>
          <p:nvSpPr>
            <p:cNvPr id="1786" name="Google Shape;1786;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77"/>
          <p:cNvGrpSpPr/>
          <p:nvPr/>
        </p:nvGrpSpPr>
        <p:grpSpPr>
          <a:xfrm>
            <a:off x="7775682" y="3948834"/>
            <a:ext cx="118187" cy="146246"/>
            <a:chOff x="4960900" y="2433225"/>
            <a:chExt cx="48525" cy="60050"/>
          </a:xfrm>
        </p:grpSpPr>
        <p:sp>
          <p:nvSpPr>
            <p:cNvPr id="1789" name="Google Shape;1789;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77"/>
          <p:cNvGrpSpPr/>
          <p:nvPr/>
        </p:nvGrpSpPr>
        <p:grpSpPr>
          <a:xfrm>
            <a:off x="7464247" y="4212895"/>
            <a:ext cx="136394" cy="143810"/>
            <a:chOff x="4854075" y="2527625"/>
            <a:chExt cx="56000" cy="59050"/>
          </a:xfrm>
        </p:grpSpPr>
        <p:sp>
          <p:nvSpPr>
            <p:cNvPr id="1792" name="Google Shape;1792;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4" name="Google Shape;1794;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7" name="Google Shape;1797;p77"/>
          <p:cNvGrpSpPr/>
          <p:nvPr/>
        </p:nvGrpSpPr>
        <p:grpSpPr>
          <a:xfrm>
            <a:off x="8088458" y="3676639"/>
            <a:ext cx="99312" cy="160797"/>
            <a:chOff x="5059700" y="2334775"/>
            <a:chExt cx="40775" cy="66025"/>
          </a:xfrm>
        </p:grpSpPr>
        <p:sp>
          <p:nvSpPr>
            <p:cNvPr id="1798" name="Google Shape;1798;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77"/>
          <p:cNvGrpSpPr/>
          <p:nvPr/>
        </p:nvGrpSpPr>
        <p:grpSpPr>
          <a:xfrm>
            <a:off x="8045622" y="3941771"/>
            <a:ext cx="184984" cy="160371"/>
            <a:chOff x="5037700" y="2430325"/>
            <a:chExt cx="75950" cy="65850"/>
          </a:xfrm>
        </p:grpSpPr>
        <p:sp>
          <p:nvSpPr>
            <p:cNvPr id="1808" name="Google Shape;1808;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77"/>
          <p:cNvGrpSpPr/>
          <p:nvPr/>
        </p:nvGrpSpPr>
        <p:grpSpPr>
          <a:xfrm>
            <a:off x="7465128" y="3708223"/>
            <a:ext cx="173014" cy="97629"/>
            <a:chOff x="4756975" y="2341800"/>
            <a:chExt cx="91975" cy="51925"/>
          </a:xfrm>
        </p:grpSpPr>
        <p:sp>
          <p:nvSpPr>
            <p:cNvPr id="1811" name="Google Shape;1811;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77"/>
          <p:cNvGrpSpPr/>
          <p:nvPr/>
        </p:nvGrpSpPr>
        <p:grpSpPr>
          <a:xfrm>
            <a:off x="7732065" y="4196920"/>
            <a:ext cx="212497" cy="175761"/>
            <a:chOff x="4943575" y="2516350"/>
            <a:chExt cx="98675" cy="81700"/>
          </a:xfrm>
        </p:grpSpPr>
        <p:sp>
          <p:nvSpPr>
            <p:cNvPr id="1832" name="Google Shape;1832;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77"/>
          <p:cNvGrpSpPr/>
          <p:nvPr/>
        </p:nvGrpSpPr>
        <p:grpSpPr>
          <a:xfrm>
            <a:off x="1990126" y="3423163"/>
            <a:ext cx="965351" cy="134611"/>
            <a:chOff x="4411970" y="2962952"/>
            <a:chExt cx="706544" cy="104212"/>
          </a:xfrm>
        </p:grpSpPr>
        <p:sp>
          <p:nvSpPr>
            <p:cNvPr id="1911" name="Google Shape;1911;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77"/>
          <p:cNvGrpSpPr/>
          <p:nvPr/>
        </p:nvGrpSpPr>
        <p:grpSpPr>
          <a:xfrm>
            <a:off x="1990126" y="3012077"/>
            <a:ext cx="960158" cy="289172"/>
            <a:chOff x="4411970" y="2726085"/>
            <a:chExt cx="643107" cy="193659"/>
          </a:xfrm>
        </p:grpSpPr>
        <p:sp>
          <p:nvSpPr>
            <p:cNvPr id="1916" name="Google Shape;1916;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77"/>
          <p:cNvGrpSpPr/>
          <p:nvPr/>
        </p:nvGrpSpPr>
        <p:grpSpPr>
          <a:xfrm>
            <a:off x="993018" y="3278187"/>
            <a:ext cx="833173" cy="259209"/>
            <a:chOff x="4411970" y="4340222"/>
            <a:chExt cx="779467" cy="242683"/>
          </a:xfrm>
        </p:grpSpPr>
        <p:sp>
          <p:nvSpPr>
            <p:cNvPr id="1920" name="Google Shape;1920;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77"/>
          <p:cNvGrpSpPr/>
          <p:nvPr/>
        </p:nvGrpSpPr>
        <p:grpSpPr>
          <a:xfrm>
            <a:off x="1990126" y="2673933"/>
            <a:ext cx="965160" cy="216230"/>
            <a:chOff x="4411970" y="2468674"/>
            <a:chExt cx="747317" cy="167425"/>
          </a:xfrm>
        </p:grpSpPr>
        <p:sp>
          <p:nvSpPr>
            <p:cNvPr id="1924" name="Google Shape;1924;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77"/>
          <p:cNvGrpSpPr/>
          <p:nvPr/>
        </p:nvGrpSpPr>
        <p:grpSpPr>
          <a:xfrm>
            <a:off x="988873" y="2578650"/>
            <a:ext cx="810451" cy="319148"/>
            <a:chOff x="4411970" y="3686602"/>
            <a:chExt cx="797845" cy="314215"/>
          </a:xfrm>
        </p:grpSpPr>
        <p:sp>
          <p:nvSpPr>
            <p:cNvPr id="1927" name="Google Shape;1927;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2" name="Google Shape;1932;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3" name="Google Shape;1933;p77"/>
          <p:cNvGrpSpPr/>
          <p:nvPr/>
        </p:nvGrpSpPr>
        <p:grpSpPr>
          <a:xfrm>
            <a:off x="988970" y="2333174"/>
            <a:ext cx="1970333" cy="208784"/>
            <a:chOff x="6336019" y="3733725"/>
            <a:chExt cx="2566206" cy="351310"/>
          </a:xfrm>
        </p:grpSpPr>
        <p:sp>
          <p:nvSpPr>
            <p:cNvPr id="1934" name="Google Shape;1934;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77"/>
          <p:cNvGrpSpPr/>
          <p:nvPr/>
        </p:nvGrpSpPr>
        <p:grpSpPr>
          <a:xfrm>
            <a:off x="1990126" y="3940729"/>
            <a:ext cx="946551" cy="153200"/>
            <a:chOff x="4404545" y="3301592"/>
            <a:chExt cx="782403" cy="129272"/>
          </a:xfrm>
        </p:grpSpPr>
        <p:sp>
          <p:nvSpPr>
            <p:cNvPr id="1939" name="Google Shape;1939;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77"/>
          <p:cNvGrpSpPr/>
          <p:nvPr/>
        </p:nvGrpSpPr>
        <p:grpSpPr>
          <a:xfrm>
            <a:off x="1990126" y="3679688"/>
            <a:ext cx="962257" cy="139127"/>
            <a:chOff x="4411970" y="3131459"/>
            <a:chExt cx="710520" cy="117397"/>
          </a:xfrm>
        </p:grpSpPr>
        <p:sp>
          <p:nvSpPr>
            <p:cNvPr id="1942" name="Google Shape;1942;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4" name="Google Shape;1944;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5" name="Google Shape;1945;p77"/>
          <p:cNvGrpSpPr/>
          <p:nvPr/>
        </p:nvGrpSpPr>
        <p:grpSpPr>
          <a:xfrm>
            <a:off x="990271" y="3614482"/>
            <a:ext cx="823838" cy="458988"/>
            <a:chOff x="4411970" y="1801825"/>
            <a:chExt cx="734586" cy="409262"/>
          </a:xfrm>
        </p:grpSpPr>
        <p:sp>
          <p:nvSpPr>
            <p:cNvPr id="1946" name="Google Shape;1946;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77"/>
          <p:cNvGrpSpPr/>
          <p:nvPr/>
        </p:nvGrpSpPr>
        <p:grpSpPr>
          <a:xfrm>
            <a:off x="990271" y="4162908"/>
            <a:ext cx="856348" cy="212039"/>
            <a:chOff x="4411970" y="2233974"/>
            <a:chExt cx="763574" cy="189068"/>
          </a:xfrm>
        </p:grpSpPr>
        <p:sp>
          <p:nvSpPr>
            <p:cNvPr id="1949" name="Google Shape;1949;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77"/>
          <p:cNvGrpSpPr/>
          <p:nvPr/>
        </p:nvGrpSpPr>
        <p:grpSpPr>
          <a:xfrm>
            <a:off x="3100467" y="2338244"/>
            <a:ext cx="511602" cy="511602"/>
            <a:chOff x="5681300" y="2527788"/>
            <a:chExt cx="805800" cy="805800"/>
          </a:xfrm>
        </p:grpSpPr>
        <p:sp>
          <p:nvSpPr>
            <p:cNvPr id="1952" name="Google Shape;1952;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77"/>
          <p:cNvGrpSpPr/>
          <p:nvPr/>
        </p:nvGrpSpPr>
        <p:grpSpPr>
          <a:xfrm>
            <a:off x="3097662" y="3104827"/>
            <a:ext cx="513021" cy="512935"/>
            <a:chOff x="4049800" y="640400"/>
            <a:chExt cx="858900" cy="858900"/>
          </a:xfrm>
        </p:grpSpPr>
        <p:sp>
          <p:nvSpPr>
            <p:cNvPr id="1955" name="Google Shape;1955;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77"/>
          <p:cNvGrpSpPr/>
          <p:nvPr/>
        </p:nvGrpSpPr>
        <p:grpSpPr>
          <a:xfrm>
            <a:off x="3014861" y="3756719"/>
            <a:ext cx="686489" cy="686585"/>
            <a:chOff x="5080188" y="927900"/>
            <a:chExt cx="961200" cy="961200"/>
          </a:xfrm>
        </p:grpSpPr>
        <p:sp>
          <p:nvSpPr>
            <p:cNvPr id="1958" name="Google Shape;1958;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77"/>
          <p:cNvGrpSpPr/>
          <p:nvPr/>
        </p:nvGrpSpPr>
        <p:grpSpPr>
          <a:xfrm>
            <a:off x="3798012" y="3849448"/>
            <a:ext cx="510373" cy="510937"/>
            <a:chOff x="7508249" y="1522825"/>
            <a:chExt cx="1326332" cy="1322987"/>
          </a:xfrm>
        </p:grpSpPr>
        <p:sp>
          <p:nvSpPr>
            <p:cNvPr id="1967" name="Google Shape;1967;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77"/>
          <p:cNvGrpSpPr/>
          <p:nvPr/>
        </p:nvGrpSpPr>
        <p:grpSpPr>
          <a:xfrm>
            <a:off x="4489605" y="3850853"/>
            <a:ext cx="492652" cy="503348"/>
            <a:chOff x="6039282" y="1042577"/>
            <a:chExt cx="734315" cy="731929"/>
          </a:xfrm>
        </p:grpSpPr>
        <p:sp>
          <p:nvSpPr>
            <p:cNvPr id="1978" name="Google Shape;1978;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77"/>
          <p:cNvGrpSpPr/>
          <p:nvPr/>
        </p:nvGrpSpPr>
        <p:grpSpPr>
          <a:xfrm>
            <a:off x="5130019" y="2346894"/>
            <a:ext cx="483304" cy="504902"/>
            <a:chOff x="1825800" y="1651625"/>
            <a:chExt cx="568125" cy="591775"/>
          </a:xfrm>
        </p:grpSpPr>
        <p:sp>
          <p:nvSpPr>
            <p:cNvPr id="2000" name="Google Shape;2000;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6" name="Google Shape;2006;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011" name="Google Shape;2011;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grpSp>
        <p:nvGrpSpPr>
          <p:cNvPr id="2016" name="Google Shape;2016;p78"/>
          <p:cNvGrpSpPr/>
          <p:nvPr/>
        </p:nvGrpSpPr>
        <p:grpSpPr>
          <a:xfrm>
            <a:off x="722058" y="957091"/>
            <a:ext cx="2492868" cy="1379876"/>
            <a:chOff x="2654821" y="2311071"/>
            <a:chExt cx="2279715" cy="1262120"/>
          </a:xfrm>
        </p:grpSpPr>
        <p:grpSp>
          <p:nvGrpSpPr>
            <p:cNvPr id="2017" name="Google Shape;2017;p78"/>
            <p:cNvGrpSpPr/>
            <p:nvPr/>
          </p:nvGrpSpPr>
          <p:grpSpPr>
            <a:xfrm>
              <a:off x="4034269" y="2840745"/>
              <a:ext cx="40212" cy="36437"/>
              <a:chOff x="4293400" y="2574725"/>
              <a:chExt cx="84425" cy="80100"/>
            </a:xfrm>
          </p:grpSpPr>
          <p:sp>
            <p:nvSpPr>
              <p:cNvPr id="2018" name="Google Shape;2018;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019" name="Google Shape;2019;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78"/>
            <p:cNvGrpSpPr/>
            <p:nvPr/>
          </p:nvGrpSpPr>
          <p:grpSpPr>
            <a:xfrm>
              <a:off x="3894606" y="2334874"/>
              <a:ext cx="913198" cy="518984"/>
              <a:chOff x="4000175" y="1462675"/>
              <a:chExt cx="1917275" cy="1140875"/>
            </a:xfrm>
          </p:grpSpPr>
          <p:sp>
            <p:nvSpPr>
              <p:cNvPr id="2021" name="Google Shape;2021;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022" name="Google Shape;2022;p78"/>
              <p:cNvGrpSpPr/>
              <p:nvPr/>
            </p:nvGrpSpPr>
            <p:grpSpPr>
              <a:xfrm>
                <a:off x="4000175" y="1462675"/>
                <a:ext cx="1917275" cy="1140875"/>
                <a:chOff x="4000175" y="1462675"/>
                <a:chExt cx="1917275" cy="1140875"/>
              </a:xfrm>
            </p:grpSpPr>
            <p:sp>
              <p:nvSpPr>
                <p:cNvPr id="2023" name="Google Shape;2023;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024" name="Google Shape;2024;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28" name="Google Shape;2028;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29" name="Google Shape;2029;p78"/>
            <p:cNvGrpSpPr/>
            <p:nvPr/>
          </p:nvGrpSpPr>
          <p:grpSpPr>
            <a:xfrm>
              <a:off x="3875768" y="2846704"/>
              <a:ext cx="44796" cy="47366"/>
              <a:chOff x="3960625" y="2587825"/>
              <a:chExt cx="94050" cy="104125"/>
            </a:xfrm>
          </p:grpSpPr>
          <p:sp>
            <p:nvSpPr>
              <p:cNvPr id="2030" name="Google Shape;2030;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031" name="Google Shape;2031;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78"/>
            <p:cNvGrpSpPr/>
            <p:nvPr/>
          </p:nvGrpSpPr>
          <p:grpSpPr>
            <a:xfrm>
              <a:off x="3782759" y="2807162"/>
              <a:ext cx="82686" cy="85487"/>
              <a:chOff x="3765350" y="2500900"/>
              <a:chExt cx="173600" cy="187925"/>
            </a:xfrm>
          </p:grpSpPr>
          <p:sp>
            <p:nvSpPr>
              <p:cNvPr id="2033" name="Google Shape;2033;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034" name="Google Shape;2034;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78"/>
            <p:cNvGrpSpPr/>
            <p:nvPr/>
          </p:nvGrpSpPr>
          <p:grpSpPr>
            <a:xfrm>
              <a:off x="3775674" y="2798496"/>
              <a:ext cx="40545" cy="23564"/>
              <a:chOff x="3750475" y="2481850"/>
              <a:chExt cx="85125" cy="51800"/>
            </a:xfrm>
          </p:grpSpPr>
          <p:sp>
            <p:nvSpPr>
              <p:cNvPr id="2040" name="Google Shape;2040;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042" name="Google Shape;2042;p78"/>
            <p:cNvGrpSpPr/>
            <p:nvPr/>
          </p:nvGrpSpPr>
          <p:grpSpPr>
            <a:xfrm>
              <a:off x="3716946" y="2776024"/>
              <a:ext cx="81971" cy="76912"/>
              <a:chOff x="3627175" y="2432450"/>
              <a:chExt cx="172100" cy="169075"/>
            </a:xfrm>
          </p:grpSpPr>
          <p:sp>
            <p:nvSpPr>
              <p:cNvPr id="2043" name="Google Shape;2043;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045" name="Google Shape;2045;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046" name="Google Shape;2046;p78"/>
            <p:cNvGrpSpPr/>
            <p:nvPr/>
          </p:nvGrpSpPr>
          <p:grpSpPr>
            <a:xfrm>
              <a:off x="3685682" y="2845624"/>
              <a:ext cx="29311" cy="45055"/>
              <a:chOff x="3561536" y="2585450"/>
              <a:chExt cx="61539" cy="99045"/>
            </a:xfrm>
          </p:grpSpPr>
          <p:sp>
            <p:nvSpPr>
              <p:cNvPr id="2047" name="Google Shape;2047;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049" name="Google Shape;2049;p78"/>
            <p:cNvGrpSpPr/>
            <p:nvPr/>
          </p:nvGrpSpPr>
          <p:grpSpPr>
            <a:xfrm>
              <a:off x="3849905" y="2572252"/>
              <a:ext cx="74339" cy="119559"/>
              <a:chOff x="3906325" y="1984500"/>
              <a:chExt cx="156075" cy="262825"/>
            </a:xfrm>
          </p:grpSpPr>
          <p:sp>
            <p:nvSpPr>
              <p:cNvPr id="2050" name="Google Shape;2050;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051" name="Google Shape;2051;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78"/>
            <p:cNvGrpSpPr/>
            <p:nvPr/>
          </p:nvGrpSpPr>
          <p:grpSpPr>
            <a:xfrm>
              <a:off x="2654821" y="2414345"/>
              <a:ext cx="667570" cy="558731"/>
              <a:chOff x="1397225" y="1637375"/>
              <a:chExt cx="1401575" cy="1228250"/>
            </a:xfrm>
          </p:grpSpPr>
          <p:sp>
            <p:nvSpPr>
              <p:cNvPr id="2053" name="Google Shape;2053;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054" name="Google Shape;2054;p78"/>
              <p:cNvGrpSpPr/>
              <p:nvPr/>
            </p:nvGrpSpPr>
            <p:grpSpPr>
              <a:xfrm>
                <a:off x="1397225" y="1637375"/>
                <a:ext cx="1398775" cy="1228250"/>
                <a:chOff x="1397225" y="1637375"/>
                <a:chExt cx="1398775" cy="1228250"/>
              </a:xfrm>
            </p:grpSpPr>
            <p:sp>
              <p:nvSpPr>
                <p:cNvPr id="2055" name="Google Shape;2055;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7" name="Google Shape;2057;p78"/>
            <p:cNvGrpSpPr/>
            <p:nvPr/>
          </p:nvGrpSpPr>
          <p:grpSpPr>
            <a:xfrm>
              <a:off x="3230417" y="3103734"/>
              <a:ext cx="282982" cy="280332"/>
              <a:chOff x="2605700" y="3152850"/>
              <a:chExt cx="594125" cy="616250"/>
            </a:xfrm>
          </p:grpSpPr>
          <p:sp>
            <p:nvSpPr>
              <p:cNvPr id="2058" name="Google Shape;2058;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059" name="Google Shape;2059;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060" name="Google Shape;2060;p78"/>
            <p:cNvGrpSpPr/>
            <p:nvPr/>
          </p:nvGrpSpPr>
          <p:grpSpPr>
            <a:xfrm>
              <a:off x="3265985" y="3226989"/>
              <a:ext cx="87151" cy="346202"/>
              <a:chOff x="2680375" y="3423800"/>
              <a:chExt cx="182975" cy="761050"/>
            </a:xfrm>
          </p:grpSpPr>
          <p:sp>
            <p:nvSpPr>
              <p:cNvPr id="2061" name="Google Shape;2061;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062" name="Google Shape;2062;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78"/>
            <p:cNvGrpSpPr/>
            <p:nvPr/>
          </p:nvGrpSpPr>
          <p:grpSpPr>
            <a:xfrm>
              <a:off x="3855466" y="3289811"/>
              <a:ext cx="112514" cy="94210"/>
              <a:chOff x="3918000" y="3561900"/>
              <a:chExt cx="236225" cy="207100"/>
            </a:xfrm>
          </p:grpSpPr>
          <p:sp>
            <p:nvSpPr>
              <p:cNvPr id="2064" name="Google Shape;2064;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065" name="Google Shape;2065;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6" name="Google Shape;2066;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069" name="Google Shape;2069;p78"/>
            <p:cNvGrpSpPr/>
            <p:nvPr/>
          </p:nvGrpSpPr>
          <p:grpSpPr>
            <a:xfrm>
              <a:off x="2905224" y="2311071"/>
              <a:ext cx="596721" cy="528992"/>
              <a:chOff x="1922950" y="1410350"/>
              <a:chExt cx="1252825" cy="1162875"/>
            </a:xfrm>
          </p:grpSpPr>
          <p:sp>
            <p:nvSpPr>
              <p:cNvPr id="2070" name="Google Shape;2070;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086" name="Google Shape;2086;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06" name="Google Shape;2106;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07" name="Google Shape;2107;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8" name="Google Shape;2108;p78"/>
            <p:cNvGrpSpPr/>
            <p:nvPr/>
          </p:nvGrpSpPr>
          <p:grpSpPr>
            <a:xfrm>
              <a:off x="3280929" y="3294542"/>
              <a:ext cx="109894" cy="272224"/>
              <a:chOff x="2711750" y="3572300"/>
              <a:chExt cx="230725" cy="598425"/>
            </a:xfrm>
          </p:grpSpPr>
          <p:sp>
            <p:nvSpPr>
              <p:cNvPr id="2109" name="Google Shape;2109;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2" name="Google Shape;2112;p78"/>
            <p:cNvGrpSpPr/>
            <p:nvPr/>
          </p:nvGrpSpPr>
          <p:grpSpPr>
            <a:xfrm>
              <a:off x="3790439" y="2408636"/>
              <a:ext cx="73017" cy="75684"/>
              <a:chOff x="3781475" y="1624825"/>
              <a:chExt cx="153300" cy="166375"/>
            </a:xfrm>
          </p:grpSpPr>
          <p:sp>
            <p:nvSpPr>
              <p:cNvPr id="2113" name="Google Shape;2113;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7" name="Google Shape;2117;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4" name="Google Shape;2124;p78"/>
            <p:cNvGrpSpPr/>
            <p:nvPr/>
          </p:nvGrpSpPr>
          <p:grpSpPr>
            <a:xfrm>
              <a:off x="4403342" y="3107749"/>
              <a:ext cx="316680" cy="101374"/>
              <a:chOff x="5068275" y="3161675"/>
              <a:chExt cx="664875" cy="222850"/>
            </a:xfrm>
          </p:grpSpPr>
          <p:sp>
            <p:nvSpPr>
              <p:cNvPr id="2125" name="Google Shape;2125;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8" name="Google Shape;2158;p78"/>
            <p:cNvGrpSpPr/>
            <p:nvPr/>
          </p:nvGrpSpPr>
          <p:grpSpPr>
            <a:xfrm>
              <a:off x="3697513" y="2707266"/>
              <a:ext cx="59549" cy="79733"/>
              <a:chOff x="3586375" y="2281300"/>
              <a:chExt cx="125025" cy="175275"/>
            </a:xfrm>
          </p:grpSpPr>
          <p:sp>
            <p:nvSpPr>
              <p:cNvPr id="2159" name="Google Shape;2159;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1" name="Google Shape;2161;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2" name="Google Shape;2162;p78"/>
            <p:cNvGrpSpPr/>
            <p:nvPr/>
          </p:nvGrpSpPr>
          <p:grpSpPr>
            <a:xfrm>
              <a:off x="4513224" y="3221724"/>
              <a:ext cx="274563" cy="280321"/>
              <a:chOff x="5298975" y="3412225"/>
              <a:chExt cx="576450" cy="616225"/>
            </a:xfrm>
          </p:grpSpPr>
          <p:sp>
            <p:nvSpPr>
              <p:cNvPr id="2163" name="Google Shape;2163;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64" name="Google Shape;2164;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78"/>
            <p:cNvGrpSpPr/>
            <p:nvPr/>
          </p:nvGrpSpPr>
          <p:grpSpPr>
            <a:xfrm>
              <a:off x="4824403" y="3421846"/>
              <a:ext cx="110132" cy="130647"/>
              <a:chOff x="5952300" y="3852150"/>
              <a:chExt cx="231225" cy="287200"/>
            </a:xfrm>
          </p:grpSpPr>
          <p:sp>
            <p:nvSpPr>
              <p:cNvPr id="2166" name="Google Shape;2166;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78"/>
            <p:cNvGrpSpPr/>
            <p:nvPr/>
          </p:nvGrpSpPr>
          <p:grpSpPr>
            <a:xfrm>
              <a:off x="4295710" y="3079670"/>
              <a:ext cx="14968" cy="27135"/>
              <a:chOff x="4842300" y="3099950"/>
              <a:chExt cx="31425" cy="59650"/>
            </a:xfrm>
          </p:grpSpPr>
          <p:sp>
            <p:nvSpPr>
              <p:cNvPr id="2177" name="Google Shape;2177;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1" name="Google Shape;2181;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9" name="Google Shape;2189;p78"/>
            <p:cNvGrpSpPr/>
            <p:nvPr/>
          </p:nvGrpSpPr>
          <p:grpSpPr>
            <a:xfrm>
              <a:off x="3831056" y="2816010"/>
              <a:ext cx="37378" cy="27612"/>
              <a:chOff x="3866750" y="2520350"/>
              <a:chExt cx="78475" cy="60700"/>
            </a:xfrm>
          </p:grpSpPr>
          <p:sp>
            <p:nvSpPr>
              <p:cNvPr id="2190" name="Google Shape;2190;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4" name="Google Shape;2194;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11" name="Google Shape;2211;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23" name="Google Shape;2223;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6" name="Google Shape;2236;p78"/>
            <p:cNvGrpSpPr/>
            <p:nvPr/>
          </p:nvGrpSpPr>
          <p:grpSpPr>
            <a:xfrm>
              <a:off x="3632736" y="3051591"/>
              <a:ext cx="63288" cy="45217"/>
              <a:chOff x="3450375" y="3038225"/>
              <a:chExt cx="132875" cy="99400"/>
            </a:xfrm>
          </p:grpSpPr>
          <p:sp>
            <p:nvSpPr>
              <p:cNvPr id="2237" name="Google Shape;2237;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9" name="Google Shape;2239;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48" name="Google Shape;2248;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58" name="Google Shape;2258;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64" name="Google Shape;2264;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78"/>
          <p:cNvGrpSpPr/>
          <p:nvPr/>
        </p:nvGrpSpPr>
        <p:grpSpPr>
          <a:xfrm>
            <a:off x="719115" y="2852867"/>
            <a:ext cx="2622876" cy="1333540"/>
            <a:chOff x="238125" y="1038125"/>
            <a:chExt cx="7146800" cy="3633625"/>
          </a:xfrm>
        </p:grpSpPr>
        <p:sp>
          <p:nvSpPr>
            <p:cNvPr id="2275" name="Google Shape;2275;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78"/>
          <p:cNvGrpSpPr/>
          <p:nvPr/>
        </p:nvGrpSpPr>
        <p:grpSpPr>
          <a:xfrm>
            <a:off x="5834043" y="994977"/>
            <a:ext cx="2590840" cy="1380235"/>
            <a:chOff x="233350" y="949250"/>
            <a:chExt cx="7137300" cy="3802300"/>
          </a:xfrm>
        </p:grpSpPr>
        <p:sp>
          <p:nvSpPr>
            <p:cNvPr id="3848" name="Google Shape;3848;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78"/>
          <p:cNvGrpSpPr/>
          <p:nvPr/>
        </p:nvGrpSpPr>
        <p:grpSpPr>
          <a:xfrm>
            <a:off x="7648472" y="3039750"/>
            <a:ext cx="104231" cy="320340"/>
            <a:chOff x="7564426" y="3224343"/>
            <a:chExt cx="119985" cy="368801"/>
          </a:xfrm>
        </p:grpSpPr>
        <p:sp>
          <p:nvSpPr>
            <p:cNvPr id="3900" name="Google Shape;3900;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78"/>
          <p:cNvGrpSpPr/>
          <p:nvPr/>
        </p:nvGrpSpPr>
        <p:grpSpPr>
          <a:xfrm>
            <a:off x="7347961" y="3033852"/>
            <a:ext cx="189489" cy="332132"/>
            <a:chOff x="8370831" y="3202002"/>
            <a:chExt cx="218129" cy="382376"/>
          </a:xfrm>
        </p:grpSpPr>
        <p:sp>
          <p:nvSpPr>
            <p:cNvPr id="3903" name="Google Shape;3903;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78"/>
          <p:cNvGrpSpPr/>
          <p:nvPr/>
        </p:nvGrpSpPr>
        <p:grpSpPr>
          <a:xfrm>
            <a:off x="8071350" y="3444984"/>
            <a:ext cx="309429" cy="267000"/>
            <a:chOff x="6742064" y="3750480"/>
            <a:chExt cx="399315" cy="344560"/>
          </a:xfrm>
        </p:grpSpPr>
        <p:sp>
          <p:nvSpPr>
            <p:cNvPr id="3906" name="Google Shape;3906;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78"/>
          <p:cNvGrpSpPr/>
          <p:nvPr/>
        </p:nvGrpSpPr>
        <p:grpSpPr>
          <a:xfrm>
            <a:off x="7610369" y="3796031"/>
            <a:ext cx="180437" cy="281608"/>
            <a:chOff x="7248525" y="3739696"/>
            <a:chExt cx="230531" cy="359790"/>
          </a:xfrm>
        </p:grpSpPr>
        <p:sp>
          <p:nvSpPr>
            <p:cNvPr id="3909" name="Google Shape;3909;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78"/>
          <p:cNvGrpSpPr/>
          <p:nvPr/>
        </p:nvGrpSpPr>
        <p:grpSpPr>
          <a:xfrm>
            <a:off x="7856288" y="3439255"/>
            <a:ext cx="162896" cy="278710"/>
            <a:chOff x="7601242" y="3729267"/>
            <a:chExt cx="222566" cy="380803"/>
          </a:xfrm>
        </p:grpSpPr>
        <p:sp>
          <p:nvSpPr>
            <p:cNvPr id="3912" name="Google Shape;3912;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5" name="Google Shape;3915;p78"/>
          <p:cNvGrpSpPr/>
          <p:nvPr/>
        </p:nvGrpSpPr>
        <p:grpSpPr>
          <a:xfrm>
            <a:off x="7345934" y="3440396"/>
            <a:ext cx="193543" cy="275990"/>
            <a:chOff x="8304647" y="3738687"/>
            <a:chExt cx="225076" cy="320956"/>
          </a:xfrm>
        </p:grpSpPr>
        <p:sp>
          <p:nvSpPr>
            <p:cNvPr id="3916" name="Google Shape;3916;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78"/>
          <p:cNvGrpSpPr/>
          <p:nvPr/>
        </p:nvGrpSpPr>
        <p:grpSpPr>
          <a:xfrm>
            <a:off x="7618426" y="3440396"/>
            <a:ext cx="178492" cy="275990"/>
            <a:chOff x="8615101" y="3738687"/>
            <a:chExt cx="207573" cy="320956"/>
          </a:xfrm>
        </p:grpSpPr>
        <p:sp>
          <p:nvSpPr>
            <p:cNvPr id="3920" name="Google Shape;3920;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3" name="Google Shape;3923;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4" name="Google Shape;3924;p78"/>
          <p:cNvGrpSpPr/>
          <p:nvPr/>
        </p:nvGrpSpPr>
        <p:grpSpPr>
          <a:xfrm>
            <a:off x="6013131" y="3561884"/>
            <a:ext cx="557670" cy="511283"/>
            <a:chOff x="6015419" y="3716859"/>
            <a:chExt cx="557671" cy="511283"/>
          </a:xfrm>
        </p:grpSpPr>
        <p:sp>
          <p:nvSpPr>
            <p:cNvPr id="3925" name="Google Shape;3925;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78"/>
            <p:cNvGrpSpPr/>
            <p:nvPr/>
          </p:nvGrpSpPr>
          <p:grpSpPr>
            <a:xfrm>
              <a:off x="6036094" y="3716980"/>
              <a:ext cx="529860" cy="510468"/>
              <a:chOff x="6036094" y="3716980"/>
              <a:chExt cx="529860" cy="510468"/>
            </a:xfrm>
          </p:grpSpPr>
          <p:sp>
            <p:nvSpPr>
              <p:cNvPr id="3927" name="Google Shape;3927;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78"/>
          <p:cNvGrpSpPr/>
          <p:nvPr/>
        </p:nvGrpSpPr>
        <p:grpSpPr>
          <a:xfrm>
            <a:off x="6642016" y="2918653"/>
            <a:ext cx="576302" cy="511871"/>
            <a:chOff x="6644304" y="3073628"/>
            <a:chExt cx="576302" cy="511871"/>
          </a:xfrm>
        </p:grpSpPr>
        <p:sp>
          <p:nvSpPr>
            <p:cNvPr id="3938" name="Google Shape;3938;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9" name="Google Shape;3939;p78"/>
            <p:cNvGrpSpPr/>
            <p:nvPr/>
          </p:nvGrpSpPr>
          <p:grpSpPr>
            <a:xfrm>
              <a:off x="6712169" y="3085440"/>
              <a:ext cx="481622" cy="494913"/>
              <a:chOff x="6712169" y="3085440"/>
              <a:chExt cx="481622" cy="494913"/>
            </a:xfrm>
          </p:grpSpPr>
          <p:sp>
            <p:nvSpPr>
              <p:cNvPr id="3940" name="Google Shape;3940;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5" name="Google Shape;3945;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8" name="Google Shape;3948;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9" name="Google Shape;3949;p78"/>
          <p:cNvGrpSpPr/>
          <p:nvPr/>
        </p:nvGrpSpPr>
        <p:grpSpPr>
          <a:xfrm>
            <a:off x="6649867" y="3561648"/>
            <a:ext cx="560631" cy="511352"/>
            <a:chOff x="6652154" y="3716623"/>
            <a:chExt cx="560631" cy="511352"/>
          </a:xfrm>
        </p:grpSpPr>
        <p:sp>
          <p:nvSpPr>
            <p:cNvPr id="3950" name="Google Shape;3950;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1" name="Google Shape;3951;p78"/>
            <p:cNvGrpSpPr/>
            <p:nvPr/>
          </p:nvGrpSpPr>
          <p:grpSpPr>
            <a:xfrm>
              <a:off x="6669657" y="3716715"/>
              <a:ext cx="466779" cy="464290"/>
              <a:chOff x="6669657" y="3716715"/>
              <a:chExt cx="466779" cy="464290"/>
            </a:xfrm>
          </p:grpSpPr>
          <p:sp>
            <p:nvSpPr>
              <p:cNvPr id="3952" name="Google Shape;3952;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5" name="Google Shape;3965;p78"/>
          <p:cNvGrpSpPr/>
          <p:nvPr/>
        </p:nvGrpSpPr>
        <p:grpSpPr>
          <a:xfrm>
            <a:off x="7843958" y="3843056"/>
            <a:ext cx="187557" cy="187557"/>
            <a:chOff x="8565775" y="671075"/>
            <a:chExt cx="441000" cy="441000"/>
          </a:xfrm>
        </p:grpSpPr>
        <p:sp>
          <p:nvSpPr>
            <p:cNvPr id="3966" name="Google Shape;3966;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8" name="Google Shape;3968;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0" name="Google Shape;3970;p78"/>
          <p:cNvGrpSpPr/>
          <p:nvPr/>
        </p:nvGrpSpPr>
        <p:grpSpPr>
          <a:xfrm>
            <a:off x="5997813" y="2921275"/>
            <a:ext cx="587871" cy="512373"/>
            <a:chOff x="6000100" y="3076250"/>
            <a:chExt cx="587871" cy="512373"/>
          </a:xfrm>
        </p:grpSpPr>
        <p:sp>
          <p:nvSpPr>
            <p:cNvPr id="3971" name="Google Shape;3971;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78"/>
            <p:cNvGrpSpPr/>
            <p:nvPr/>
          </p:nvGrpSpPr>
          <p:grpSpPr>
            <a:xfrm>
              <a:off x="6031360" y="3076713"/>
              <a:ext cx="539107" cy="480965"/>
              <a:chOff x="6031360" y="3076713"/>
              <a:chExt cx="539107" cy="480965"/>
            </a:xfrm>
          </p:grpSpPr>
          <p:sp>
            <p:nvSpPr>
              <p:cNvPr id="3973" name="Google Shape;3973;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0" name="Google Shape;3980;p78"/>
          <p:cNvGrpSpPr/>
          <p:nvPr/>
        </p:nvGrpSpPr>
        <p:grpSpPr>
          <a:xfrm>
            <a:off x="3416804" y="902588"/>
            <a:ext cx="2310381" cy="1488888"/>
            <a:chOff x="229225" y="549050"/>
            <a:chExt cx="7161750" cy="4615275"/>
          </a:xfrm>
        </p:grpSpPr>
        <p:sp>
          <p:nvSpPr>
            <p:cNvPr id="3981" name="Google Shape;3981;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78"/>
          <p:cNvGrpSpPr/>
          <p:nvPr/>
        </p:nvGrpSpPr>
        <p:grpSpPr>
          <a:xfrm>
            <a:off x="3514722" y="2832485"/>
            <a:ext cx="2310282" cy="1374222"/>
            <a:chOff x="238125" y="732525"/>
            <a:chExt cx="7130500" cy="4241425"/>
          </a:xfrm>
        </p:grpSpPr>
        <p:sp>
          <p:nvSpPr>
            <p:cNvPr id="4099" name="Google Shape;4099;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16"/>
        <p:cNvGrpSpPr/>
        <p:nvPr/>
      </p:nvGrpSpPr>
      <p:grpSpPr>
        <a:xfrm>
          <a:off x="0" y="0"/>
          <a:ext cx="0" cy="0"/>
          <a:chOff x="0" y="0"/>
          <a:chExt cx="0" cy="0"/>
        </a:xfrm>
      </p:grpSpPr>
      <p:grpSp>
        <p:nvGrpSpPr>
          <p:cNvPr id="4217" name="Google Shape;4217;p79"/>
          <p:cNvGrpSpPr/>
          <p:nvPr/>
        </p:nvGrpSpPr>
        <p:grpSpPr>
          <a:xfrm>
            <a:off x="729274" y="969771"/>
            <a:ext cx="2507799" cy="206239"/>
            <a:chOff x="106648" y="895722"/>
            <a:chExt cx="4481413" cy="374300"/>
          </a:xfrm>
        </p:grpSpPr>
        <p:grpSp>
          <p:nvGrpSpPr>
            <p:cNvPr id="4218" name="Google Shape;4218;p79"/>
            <p:cNvGrpSpPr/>
            <p:nvPr/>
          </p:nvGrpSpPr>
          <p:grpSpPr>
            <a:xfrm>
              <a:off x="2233276" y="895722"/>
              <a:ext cx="1082667" cy="223591"/>
              <a:chOff x="4808316" y="2800065"/>
              <a:chExt cx="1999386" cy="412910"/>
            </a:xfrm>
          </p:grpSpPr>
          <p:sp>
            <p:nvSpPr>
              <p:cNvPr id="4219" name="Google Shape;4219;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0" name="Google Shape;4220;p79"/>
              <p:cNvGrpSpPr/>
              <p:nvPr/>
            </p:nvGrpSpPr>
            <p:grpSpPr>
              <a:xfrm>
                <a:off x="4808316" y="2800065"/>
                <a:ext cx="92400" cy="411825"/>
                <a:chOff x="845575" y="2563700"/>
                <a:chExt cx="92400" cy="411825"/>
              </a:xfrm>
            </p:grpSpPr>
            <p:cxnSp>
              <p:nvCxnSpPr>
                <p:cNvPr id="4221" name="Google Shape;4221;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22" name="Google Shape;4222;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3" name="Google Shape;4223;p79"/>
            <p:cNvGrpSpPr/>
            <p:nvPr/>
          </p:nvGrpSpPr>
          <p:grpSpPr>
            <a:xfrm>
              <a:off x="106648" y="895722"/>
              <a:ext cx="1088401" cy="223591"/>
              <a:chOff x="881025" y="2800065"/>
              <a:chExt cx="2009975" cy="412910"/>
            </a:xfrm>
          </p:grpSpPr>
          <p:sp>
            <p:nvSpPr>
              <p:cNvPr id="4224" name="Google Shape;4224;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79"/>
              <p:cNvGrpSpPr/>
              <p:nvPr/>
            </p:nvGrpSpPr>
            <p:grpSpPr>
              <a:xfrm>
                <a:off x="881025" y="2800065"/>
                <a:ext cx="92400" cy="411825"/>
                <a:chOff x="845575" y="2563700"/>
                <a:chExt cx="92400" cy="411825"/>
              </a:xfrm>
            </p:grpSpPr>
            <p:cxnSp>
              <p:nvCxnSpPr>
                <p:cNvPr id="4226" name="Google Shape;4226;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27" name="Google Shape;4227;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8" name="Google Shape;4228;p79"/>
            <p:cNvGrpSpPr/>
            <p:nvPr/>
          </p:nvGrpSpPr>
          <p:grpSpPr>
            <a:xfrm>
              <a:off x="1172346" y="1047018"/>
              <a:ext cx="1083151" cy="223003"/>
              <a:chOff x="2849073" y="3079467"/>
              <a:chExt cx="2000279" cy="411825"/>
            </a:xfrm>
          </p:grpSpPr>
          <p:sp>
            <p:nvSpPr>
              <p:cNvPr id="4229" name="Google Shape;4229;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79"/>
              <p:cNvGrpSpPr/>
              <p:nvPr/>
            </p:nvGrpSpPr>
            <p:grpSpPr>
              <a:xfrm rot="10800000">
                <a:off x="2849073" y="3079467"/>
                <a:ext cx="92400" cy="411825"/>
                <a:chOff x="2070100" y="2563700"/>
                <a:chExt cx="92400" cy="411825"/>
              </a:xfrm>
            </p:grpSpPr>
            <p:cxnSp>
              <p:nvCxnSpPr>
                <p:cNvPr id="4231" name="Google Shape;4231;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32" name="Google Shape;4232;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79"/>
            <p:cNvGrpSpPr/>
            <p:nvPr/>
          </p:nvGrpSpPr>
          <p:grpSpPr>
            <a:xfrm>
              <a:off x="3290132" y="1047018"/>
              <a:ext cx="1297929" cy="223003"/>
              <a:chOff x="6760035" y="3079467"/>
              <a:chExt cx="2396914" cy="411825"/>
            </a:xfrm>
          </p:grpSpPr>
          <p:sp>
            <p:nvSpPr>
              <p:cNvPr id="4234" name="Google Shape;4234;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5" name="Google Shape;4235;p79"/>
              <p:cNvGrpSpPr/>
              <p:nvPr/>
            </p:nvGrpSpPr>
            <p:grpSpPr>
              <a:xfrm rot="10800000">
                <a:off x="6760035" y="3079467"/>
                <a:ext cx="92400" cy="411825"/>
                <a:chOff x="2070100" y="2563700"/>
                <a:chExt cx="92400" cy="411825"/>
              </a:xfrm>
            </p:grpSpPr>
            <p:cxnSp>
              <p:nvCxnSpPr>
                <p:cNvPr id="4236" name="Google Shape;4236;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37" name="Google Shape;4237;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38" name="Google Shape;4238;p79"/>
          <p:cNvGrpSpPr/>
          <p:nvPr/>
        </p:nvGrpSpPr>
        <p:grpSpPr>
          <a:xfrm>
            <a:off x="2147036" y="3369142"/>
            <a:ext cx="1086701" cy="799429"/>
            <a:chOff x="2183288" y="3555572"/>
            <a:chExt cx="1136241" cy="835873"/>
          </a:xfrm>
        </p:grpSpPr>
        <p:sp>
          <p:nvSpPr>
            <p:cNvPr id="4239" name="Google Shape;4239;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0" name="Google Shape;4240;p79"/>
            <p:cNvGrpSpPr/>
            <p:nvPr/>
          </p:nvGrpSpPr>
          <p:grpSpPr>
            <a:xfrm>
              <a:off x="2205895" y="3637269"/>
              <a:ext cx="1089848" cy="724993"/>
              <a:chOff x="2205895" y="3637269"/>
              <a:chExt cx="1089848" cy="724993"/>
            </a:xfrm>
          </p:grpSpPr>
          <p:sp>
            <p:nvSpPr>
              <p:cNvPr id="4241" name="Google Shape;4241;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8" name="Google Shape;4248;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49" name="Google Shape;4249;p79"/>
            <p:cNvGrpSpPr/>
            <p:nvPr/>
          </p:nvGrpSpPr>
          <p:grpSpPr>
            <a:xfrm>
              <a:off x="3173850" y="3779426"/>
              <a:ext cx="145679" cy="70048"/>
              <a:chOff x="3173850" y="3779426"/>
              <a:chExt cx="145679" cy="70048"/>
            </a:xfrm>
          </p:grpSpPr>
          <p:cxnSp>
            <p:nvCxnSpPr>
              <p:cNvPr id="4250" name="Google Shape;4250;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51" name="Google Shape;4251;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79"/>
            <p:cNvGrpSpPr/>
            <p:nvPr/>
          </p:nvGrpSpPr>
          <p:grpSpPr>
            <a:xfrm>
              <a:off x="2183288" y="4139483"/>
              <a:ext cx="145133" cy="70048"/>
              <a:chOff x="2183288" y="4139483"/>
              <a:chExt cx="145133" cy="70048"/>
            </a:xfrm>
          </p:grpSpPr>
          <p:cxnSp>
            <p:nvCxnSpPr>
              <p:cNvPr id="4253" name="Google Shape;4253;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54" name="Google Shape;4254;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6" name="Google Shape;4256;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57" name="Google Shape;4257;p79"/>
            <p:cNvGrpSpPr/>
            <p:nvPr/>
          </p:nvGrpSpPr>
          <p:grpSpPr>
            <a:xfrm>
              <a:off x="2943836" y="4268886"/>
              <a:ext cx="60717" cy="122559"/>
              <a:chOff x="2943836" y="4268886"/>
              <a:chExt cx="60717" cy="122559"/>
            </a:xfrm>
          </p:grpSpPr>
          <p:sp>
            <p:nvSpPr>
              <p:cNvPr id="4258" name="Google Shape;4258;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9" name="Google Shape;4259;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60" name="Google Shape;4260;p79"/>
          <p:cNvGrpSpPr/>
          <p:nvPr/>
        </p:nvGrpSpPr>
        <p:grpSpPr>
          <a:xfrm>
            <a:off x="3409981" y="1290142"/>
            <a:ext cx="1675870" cy="758251"/>
            <a:chOff x="3530532" y="1496185"/>
            <a:chExt cx="1562000" cy="706730"/>
          </a:xfrm>
        </p:grpSpPr>
        <p:cxnSp>
          <p:nvCxnSpPr>
            <p:cNvPr id="4261" name="Google Shape;4261;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62" name="Google Shape;4262;p79"/>
            <p:cNvGrpSpPr/>
            <p:nvPr/>
          </p:nvGrpSpPr>
          <p:grpSpPr>
            <a:xfrm>
              <a:off x="3530532" y="1496185"/>
              <a:ext cx="323430" cy="463587"/>
              <a:chOff x="3530532" y="1496185"/>
              <a:chExt cx="323430" cy="463587"/>
            </a:xfrm>
          </p:grpSpPr>
          <p:grpSp>
            <p:nvGrpSpPr>
              <p:cNvPr id="4263" name="Google Shape;4263;p79"/>
              <p:cNvGrpSpPr/>
              <p:nvPr/>
            </p:nvGrpSpPr>
            <p:grpSpPr>
              <a:xfrm>
                <a:off x="3567462" y="1496185"/>
                <a:ext cx="286500" cy="361376"/>
                <a:chOff x="3567462" y="1496185"/>
                <a:chExt cx="286500" cy="361376"/>
              </a:xfrm>
            </p:grpSpPr>
            <p:cxnSp>
              <p:nvCxnSpPr>
                <p:cNvPr id="4264" name="Google Shape;4264;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65" name="Google Shape;4265;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6" name="Google Shape;4266;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79"/>
            <p:cNvGrpSpPr/>
            <p:nvPr/>
          </p:nvGrpSpPr>
          <p:grpSpPr>
            <a:xfrm>
              <a:off x="3891569" y="1779209"/>
              <a:ext cx="323945" cy="423706"/>
              <a:chOff x="3891569" y="1779209"/>
              <a:chExt cx="323945" cy="423706"/>
            </a:xfrm>
          </p:grpSpPr>
          <p:grpSp>
            <p:nvGrpSpPr>
              <p:cNvPr id="4268" name="Google Shape;4268;p79"/>
              <p:cNvGrpSpPr/>
              <p:nvPr/>
            </p:nvGrpSpPr>
            <p:grpSpPr>
              <a:xfrm>
                <a:off x="3929014" y="1881638"/>
                <a:ext cx="286500" cy="321278"/>
                <a:chOff x="3929014" y="1881638"/>
                <a:chExt cx="286500" cy="321278"/>
              </a:xfrm>
            </p:grpSpPr>
            <p:cxnSp>
              <p:nvCxnSpPr>
                <p:cNvPr id="4269" name="Google Shape;4269;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70" name="Google Shape;4270;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1" name="Google Shape;4271;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79"/>
            <p:cNvGrpSpPr/>
            <p:nvPr/>
          </p:nvGrpSpPr>
          <p:grpSpPr>
            <a:xfrm>
              <a:off x="4252606" y="1496185"/>
              <a:ext cx="324721" cy="463587"/>
              <a:chOff x="4252606" y="1496185"/>
              <a:chExt cx="324721" cy="463587"/>
            </a:xfrm>
          </p:grpSpPr>
          <p:grpSp>
            <p:nvGrpSpPr>
              <p:cNvPr id="4273" name="Google Shape;4273;p79"/>
              <p:cNvGrpSpPr/>
              <p:nvPr/>
            </p:nvGrpSpPr>
            <p:grpSpPr>
              <a:xfrm>
                <a:off x="4290828" y="1496185"/>
                <a:ext cx="286500" cy="361376"/>
                <a:chOff x="4290828" y="1496185"/>
                <a:chExt cx="286500" cy="361376"/>
              </a:xfrm>
            </p:grpSpPr>
            <p:cxnSp>
              <p:nvCxnSpPr>
                <p:cNvPr id="4274" name="Google Shape;4274;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75" name="Google Shape;4275;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6" name="Google Shape;4276;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79"/>
            <p:cNvGrpSpPr/>
            <p:nvPr/>
          </p:nvGrpSpPr>
          <p:grpSpPr>
            <a:xfrm>
              <a:off x="4613643" y="1763716"/>
              <a:ext cx="325308" cy="439200"/>
              <a:chOff x="4613643" y="1763716"/>
              <a:chExt cx="325308" cy="439200"/>
            </a:xfrm>
          </p:grpSpPr>
          <p:grpSp>
            <p:nvGrpSpPr>
              <p:cNvPr id="4278" name="Google Shape;4278;p79"/>
              <p:cNvGrpSpPr/>
              <p:nvPr/>
            </p:nvGrpSpPr>
            <p:grpSpPr>
              <a:xfrm>
                <a:off x="4652451" y="1879538"/>
                <a:ext cx="286500" cy="323378"/>
                <a:chOff x="4652451" y="1879538"/>
                <a:chExt cx="286500" cy="323378"/>
              </a:xfrm>
            </p:grpSpPr>
            <p:cxnSp>
              <p:nvCxnSpPr>
                <p:cNvPr id="4279" name="Google Shape;4279;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80" name="Google Shape;4280;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79"/>
          <p:cNvGrpSpPr/>
          <p:nvPr/>
        </p:nvGrpSpPr>
        <p:grpSpPr>
          <a:xfrm>
            <a:off x="3421841" y="2143768"/>
            <a:ext cx="1652173" cy="391517"/>
            <a:chOff x="3512551" y="2358270"/>
            <a:chExt cx="1597383" cy="378533"/>
          </a:xfrm>
        </p:grpSpPr>
        <p:cxnSp>
          <p:nvCxnSpPr>
            <p:cNvPr id="4283" name="Google Shape;4283;p79"/>
            <p:cNvCxnSpPr>
              <a:stCxn id="4284" idx="6"/>
              <a:endCxn id="428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86" name="Google Shape;4286;p79"/>
            <p:cNvGrpSpPr/>
            <p:nvPr/>
          </p:nvGrpSpPr>
          <p:grpSpPr>
            <a:xfrm>
              <a:off x="3512551" y="2358270"/>
              <a:ext cx="225647" cy="307714"/>
              <a:chOff x="2182679" y="2004714"/>
              <a:chExt cx="792300" cy="1080458"/>
            </a:xfrm>
          </p:grpSpPr>
          <p:cxnSp>
            <p:nvCxnSpPr>
              <p:cNvPr id="4287" name="Google Shape;4287;p79"/>
              <p:cNvCxnSpPr>
                <a:stCxn id="428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84" name="Google Shape;4284;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9"/>
            <p:cNvGrpSpPr/>
            <p:nvPr/>
          </p:nvGrpSpPr>
          <p:grpSpPr>
            <a:xfrm>
              <a:off x="3969644" y="2440153"/>
              <a:ext cx="225853" cy="296651"/>
              <a:chOff x="3775710" y="1729289"/>
              <a:chExt cx="136500" cy="179289"/>
            </a:xfrm>
          </p:grpSpPr>
          <p:cxnSp>
            <p:nvCxnSpPr>
              <p:cNvPr id="4290" name="Google Shape;4290;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91" name="Google Shape;4291;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9"/>
            <p:cNvGrpSpPr/>
            <p:nvPr/>
          </p:nvGrpSpPr>
          <p:grpSpPr>
            <a:xfrm>
              <a:off x="4427051" y="2358270"/>
              <a:ext cx="225647" cy="307714"/>
              <a:chOff x="5393704" y="2004714"/>
              <a:chExt cx="792300" cy="1080458"/>
            </a:xfrm>
          </p:grpSpPr>
          <p:cxnSp>
            <p:nvCxnSpPr>
              <p:cNvPr id="4294" name="Google Shape;4294;p79"/>
              <p:cNvCxnSpPr>
                <a:stCxn id="429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96" name="Google Shape;4296;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9"/>
            <p:cNvGrpSpPr/>
            <p:nvPr/>
          </p:nvGrpSpPr>
          <p:grpSpPr>
            <a:xfrm>
              <a:off x="4884287" y="2440252"/>
              <a:ext cx="225647" cy="296532"/>
              <a:chOff x="6999166" y="2292572"/>
              <a:chExt cx="792300" cy="1041192"/>
            </a:xfrm>
          </p:grpSpPr>
          <p:cxnSp>
            <p:nvCxnSpPr>
              <p:cNvPr id="4298" name="Google Shape;4298;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85" name="Google Shape;4285;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0" name="Google Shape;4300;p79"/>
          <p:cNvGrpSpPr/>
          <p:nvPr/>
        </p:nvGrpSpPr>
        <p:grpSpPr>
          <a:xfrm>
            <a:off x="6842649" y="979967"/>
            <a:ext cx="1581844" cy="732818"/>
            <a:chOff x="634175" y="2986275"/>
            <a:chExt cx="3147949" cy="1458344"/>
          </a:xfrm>
        </p:grpSpPr>
        <p:cxnSp>
          <p:nvCxnSpPr>
            <p:cNvPr id="4301" name="Google Shape;4301;p79"/>
            <p:cNvCxnSpPr>
              <a:stCxn id="4302" idx="4"/>
              <a:endCxn id="430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04" name="Google Shape;4304;p79"/>
            <p:cNvCxnSpPr>
              <a:stCxn id="4303" idx="0"/>
              <a:endCxn id="430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06" name="Google Shape;4306;p79"/>
            <p:cNvCxnSpPr>
              <a:stCxn id="4305" idx="4"/>
              <a:endCxn id="430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08" name="Google Shape;4308;p79"/>
            <p:cNvCxnSpPr>
              <a:stCxn id="4307" idx="0"/>
              <a:endCxn id="430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09" name="Google Shape;4309;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05" name="Google Shape;4305;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02" name="Google Shape;4302;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07" name="Google Shape;4307;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03" name="Google Shape;4303;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10" name="Google Shape;4310;p79"/>
          <p:cNvGrpSpPr/>
          <p:nvPr/>
        </p:nvGrpSpPr>
        <p:grpSpPr>
          <a:xfrm>
            <a:off x="3410364" y="2674277"/>
            <a:ext cx="1675128" cy="313674"/>
            <a:chOff x="998425" y="1182125"/>
            <a:chExt cx="1065400" cy="199500"/>
          </a:xfrm>
        </p:grpSpPr>
        <p:sp>
          <p:nvSpPr>
            <p:cNvPr id="4311" name="Google Shape;4311;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79"/>
          <p:cNvGrpSpPr/>
          <p:nvPr/>
        </p:nvGrpSpPr>
        <p:grpSpPr>
          <a:xfrm>
            <a:off x="3410363" y="3630244"/>
            <a:ext cx="1675129" cy="525345"/>
            <a:chOff x="5194708" y="3484366"/>
            <a:chExt cx="3148148" cy="987304"/>
          </a:xfrm>
        </p:grpSpPr>
        <p:grpSp>
          <p:nvGrpSpPr>
            <p:cNvPr id="4317" name="Google Shape;4317;p79"/>
            <p:cNvGrpSpPr/>
            <p:nvPr/>
          </p:nvGrpSpPr>
          <p:grpSpPr>
            <a:xfrm>
              <a:off x="7531521" y="3484366"/>
              <a:ext cx="811335" cy="987304"/>
              <a:chOff x="3379425" y="1617275"/>
              <a:chExt cx="1090650" cy="1327200"/>
            </a:xfrm>
          </p:grpSpPr>
          <p:sp>
            <p:nvSpPr>
              <p:cNvPr id="4318" name="Google Shape;4318;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79"/>
            <p:cNvGrpSpPr/>
            <p:nvPr/>
          </p:nvGrpSpPr>
          <p:grpSpPr>
            <a:xfrm>
              <a:off x="6752546" y="3484366"/>
              <a:ext cx="811428" cy="987304"/>
              <a:chOff x="2332275" y="1617275"/>
              <a:chExt cx="1090775" cy="1327200"/>
            </a:xfrm>
          </p:grpSpPr>
          <p:sp>
            <p:nvSpPr>
              <p:cNvPr id="4322" name="Google Shape;4322;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79"/>
            <p:cNvGrpSpPr/>
            <p:nvPr/>
          </p:nvGrpSpPr>
          <p:grpSpPr>
            <a:xfrm>
              <a:off x="5973664" y="3484366"/>
              <a:ext cx="811335" cy="987304"/>
              <a:chOff x="1285250" y="1617275"/>
              <a:chExt cx="1090650" cy="1327200"/>
            </a:xfrm>
          </p:grpSpPr>
          <p:sp>
            <p:nvSpPr>
              <p:cNvPr id="4326" name="Google Shape;4326;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79"/>
            <p:cNvGrpSpPr/>
            <p:nvPr/>
          </p:nvGrpSpPr>
          <p:grpSpPr>
            <a:xfrm>
              <a:off x="5194708" y="3484366"/>
              <a:ext cx="811409" cy="987304"/>
              <a:chOff x="238125" y="1617275"/>
              <a:chExt cx="1090750" cy="1327200"/>
            </a:xfrm>
          </p:grpSpPr>
          <p:sp>
            <p:nvSpPr>
              <p:cNvPr id="4330" name="Google Shape;4330;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3" name="Google Shape;4333;p79"/>
          <p:cNvGrpSpPr/>
          <p:nvPr/>
        </p:nvGrpSpPr>
        <p:grpSpPr>
          <a:xfrm>
            <a:off x="6844048" y="2276133"/>
            <a:ext cx="1579046" cy="522230"/>
            <a:chOff x="6853641" y="2534077"/>
            <a:chExt cx="1515545" cy="501229"/>
          </a:xfrm>
        </p:grpSpPr>
        <p:grpSp>
          <p:nvGrpSpPr>
            <p:cNvPr id="4334" name="Google Shape;4334;p79"/>
            <p:cNvGrpSpPr/>
            <p:nvPr/>
          </p:nvGrpSpPr>
          <p:grpSpPr>
            <a:xfrm>
              <a:off x="6853641" y="2618923"/>
              <a:ext cx="1515545" cy="324556"/>
              <a:chOff x="6853641" y="2618923"/>
              <a:chExt cx="1515545" cy="324556"/>
            </a:xfrm>
          </p:grpSpPr>
          <p:sp>
            <p:nvSpPr>
              <p:cNvPr id="4335" name="Google Shape;4335;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0" name="Google Shape;4340;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79"/>
          <p:cNvGrpSpPr/>
          <p:nvPr/>
        </p:nvGrpSpPr>
        <p:grpSpPr>
          <a:xfrm>
            <a:off x="3438940" y="3151173"/>
            <a:ext cx="1617976" cy="346616"/>
            <a:chOff x="1808063" y="4294338"/>
            <a:chExt cx="3370782" cy="721817"/>
          </a:xfrm>
        </p:grpSpPr>
        <p:sp>
          <p:nvSpPr>
            <p:cNvPr id="4346" name="Google Shape;4346;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79"/>
          <p:cNvGrpSpPr/>
          <p:nvPr/>
        </p:nvGrpSpPr>
        <p:grpSpPr>
          <a:xfrm>
            <a:off x="5264936" y="3817923"/>
            <a:ext cx="1417067" cy="350605"/>
            <a:chOff x="4234950" y="2101012"/>
            <a:chExt cx="4219974" cy="1044090"/>
          </a:xfrm>
        </p:grpSpPr>
        <p:sp>
          <p:nvSpPr>
            <p:cNvPr id="4357" name="Google Shape;4357;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9"/>
          <p:cNvGrpSpPr/>
          <p:nvPr/>
        </p:nvGrpSpPr>
        <p:grpSpPr>
          <a:xfrm>
            <a:off x="6840408" y="1808681"/>
            <a:ext cx="1586327" cy="371557"/>
            <a:chOff x="1247650" y="2075423"/>
            <a:chExt cx="6648477" cy="1557238"/>
          </a:xfrm>
        </p:grpSpPr>
        <p:sp>
          <p:nvSpPr>
            <p:cNvPr id="4374" name="Google Shape;4374;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79"/>
          <p:cNvGrpSpPr/>
          <p:nvPr/>
        </p:nvGrpSpPr>
        <p:grpSpPr>
          <a:xfrm>
            <a:off x="5271678" y="961870"/>
            <a:ext cx="1415601" cy="1648533"/>
            <a:chOff x="1839112" y="2209163"/>
            <a:chExt cx="1918159" cy="2233784"/>
          </a:xfrm>
        </p:grpSpPr>
        <p:sp>
          <p:nvSpPr>
            <p:cNvPr id="4381" name="Google Shape;4381;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4" name="Google Shape;4384;p79"/>
            <p:cNvCxnSpPr>
              <a:stCxn id="4381" idx="6"/>
              <a:endCxn id="438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85" name="Google Shape;4385;p79"/>
            <p:cNvCxnSpPr>
              <a:stCxn id="4382" idx="4"/>
              <a:endCxn id="438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87" name="Google Shape;4387;p79"/>
            <p:cNvCxnSpPr>
              <a:stCxn id="4386" idx="6"/>
              <a:endCxn id="438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88" name="Google Shape;4388;p79"/>
            <p:cNvCxnSpPr>
              <a:stCxn id="4383" idx="4"/>
              <a:endCxn id="438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86" name="Google Shape;4386;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1" name="Google Shape;4391;p79"/>
            <p:cNvCxnSpPr>
              <a:endCxn id="439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92" name="Google Shape;4392;p79"/>
          <p:cNvGrpSpPr/>
          <p:nvPr/>
        </p:nvGrpSpPr>
        <p:grpSpPr>
          <a:xfrm>
            <a:off x="3428944" y="979954"/>
            <a:ext cx="1637968" cy="154942"/>
            <a:chOff x="238125" y="2506075"/>
            <a:chExt cx="7115411" cy="673075"/>
          </a:xfrm>
        </p:grpSpPr>
        <p:sp>
          <p:nvSpPr>
            <p:cNvPr id="4393" name="Google Shape;4393;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79"/>
          <p:cNvGrpSpPr/>
          <p:nvPr/>
        </p:nvGrpSpPr>
        <p:grpSpPr>
          <a:xfrm>
            <a:off x="1969680" y="1294672"/>
            <a:ext cx="1262932" cy="785408"/>
            <a:chOff x="548861" y="389676"/>
            <a:chExt cx="3843371" cy="2390163"/>
          </a:xfrm>
        </p:grpSpPr>
        <p:cxnSp>
          <p:nvCxnSpPr>
            <p:cNvPr id="4399" name="Google Shape;4399;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00" name="Google Shape;4400;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01" name="Google Shape;4401;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02" name="Google Shape;4402;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03" name="Google Shape;4403;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04" name="Google Shape;4404;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5" name="Google Shape;4405;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06" name="Google Shape;4406;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79"/>
          <p:cNvGrpSpPr/>
          <p:nvPr/>
        </p:nvGrpSpPr>
        <p:grpSpPr>
          <a:xfrm>
            <a:off x="757812" y="2401550"/>
            <a:ext cx="1412054" cy="633562"/>
            <a:chOff x="1187400" y="2529299"/>
            <a:chExt cx="6769193" cy="2241903"/>
          </a:xfrm>
        </p:grpSpPr>
        <p:sp>
          <p:nvSpPr>
            <p:cNvPr id="4413" name="Google Shape;4413;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14" name="Google Shape;4414;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15" name="Google Shape;4415;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16" name="Google Shape;4416;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17" name="Google Shape;4417;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18" name="Google Shape;4418;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19" name="Google Shape;4419;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420" name="Google Shape;4420;p79"/>
            <p:cNvCxnSpPr>
              <a:stCxn id="4413" idx="2"/>
              <a:endCxn id="441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21" name="Google Shape;4421;p79"/>
            <p:cNvCxnSpPr>
              <a:stCxn id="4415" idx="0"/>
              <a:endCxn id="441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22" name="Google Shape;4422;p79"/>
            <p:cNvCxnSpPr>
              <a:stCxn id="4415" idx="2"/>
              <a:endCxn id="441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23" name="Google Shape;4423;p79"/>
            <p:cNvCxnSpPr>
              <a:stCxn id="4416" idx="0"/>
              <a:endCxn id="441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24" name="Google Shape;4424;p79"/>
            <p:cNvCxnSpPr>
              <a:stCxn id="4414" idx="2"/>
              <a:endCxn id="441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25" name="Google Shape;4425;p79"/>
            <p:cNvCxnSpPr>
              <a:stCxn id="4418" idx="0"/>
              <a:endCxn id="441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426" name="Google Shape;4426;p79"/>
          <p:cNvGrpSpPr/>
          <p:nvPr/>
        </p:nvGrpSpPr>
        <p:grpSpPr>
          <a:xfrm>
            <a:off x="6844058" y="2894258"/>
            <a:ext cx="1579035" cy="540873"/>
            <a:chOff x="6895650" y="3126697"/>
            <a:chExt cx="1436662" cy="492105"/>
          </a:xfrm>
        </p:grpSpPr>
        <p:sp>
          <p:nvSpPr>
            <p:cNvPr id="4427" name="Google Shape;4427;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2" name="Google Shape;4432;p79"/>
            <p:cNvGrpSpPr/>
            <p:nvPr/>
          </p:nvGrpSpPr>
          <p:grpSpPr>
            <a:xfrm>
              <a:off x="6995957" y="3335810"/>
              <a:ext cx="1230393" cy="71754"/>
              <a:chOff x="6995957" y="3287964"/>
              <a:chExt cx="1230393" cy="71754"/>
            </a:xfrm>
          </p:grpSpPr>
          <p:sp>
            <p:nvSpPr>
              <p:cNvPr id="4433" name="Google Shape;4433;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8" name="Google Shape;4438;p79"/>
          <p:cNvGrpSpPr/>
          <p:nvPr/>
        </p:nvGrpSpPr>
        <p:grpSpPr>
          <a:xfrm>
            <a:off x="6842640" y="3531021"/>
            <a:ext cx="1581862" cy="650625"/>
            <a:chOff x="6777990" y="3710194"/>
            <a:chExt cx="1646915" cy="677382"/>
          </a:xfrm>
        </p:grpSpPr>
        <p:grpSp>
          <p:nvGrpSpPr>
            <p:cNvPr id="4439" name="Google Shape;4439;p79"/>
            <p:cNvGrpSpPr/>
            <p:nvPr/>
          </p:nvGrpSpPr>
          <p:grpSpPr>
            <a:xfrm>
              <a:off x="6777990" y="3874492"/>
              <a:ext cx="411129" cy="513083"/>
              <a:chOff x="6777990" y="3874492"/>
              <a:chExt cx="411129" cy="513083"/>
            </a:xfrm>
          </p:grpSpPr>
          <p:cxnSp>
            <p:nvCxnSpPr>
              <p:cNvPr id="4440" name="Google Shape;4440;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41" name="Google Shape;4441;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9"/>
            <p:cNvGrpSpPr/>
            <p:nvPr/>
          </p:nvGrpSpPr>
          <p:grpSpPr>
            <a:xfrm>
              <a:off x="7188425" y="3710194"/>
              <a:ext cx="411123" cy="520535"/>
              <a:chOff x="7188425" y="3710194"/>
              <a:chExt cx="411123" cy="520535"/>
            </a:xfrm>
          </p:grpSpPr>
          <p:cxnSp>
            <p:nvCxnSpPr>
              <p:cNvPr id="4443" name="Google Shape;4443;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44" name="Google Shape;4444;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9"/>
            <p:cNvGrpSpPr/>
            <p:nvPr/>
          </p:nvGrpSpPr>
          <p:grpSpPr>
            <a:xfrm>
              <a:off x="7603341" y="3874492"/>
              <a:ext cx="411474" cy="513083"/>
              <a:chOff x="7603341" y="3874492"/>
              <a:chExt cx="411474" cy="513083"/>
            </a:xfrm>
          </p:grpSpPr>
          <p:cxnSp>
            <p:nvCxnSpPr>
              <p:cNvPr id="4446" name="Google Shape;4446;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47" name="Google Shape;4447;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9"/>
            <p:cNvGrpSpPr/>
            <p:nvPr/>
          </p:nvGrpSpPr>
          <p:grpSpPr>
            <a:xfrm>
              <a:off x="8013776" y="3722847"/>
              <a:ext cx="411129" cy="507881"/>
              <a:chOff x="8013776" y="3722847"/>
              <a:chExt cx="411129" cy="507881"/>
            </a:xfrm>
          </p:grpSpPr>
          <p:cxnSp>
            <p:nvCxnSpPr>
              <p:cNvPr id="4449" name="Google Shape;4449;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50" name="Google Shape;4450;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1" name="Google Shape;4451;p79"/>
          <p:cNvGrpSpPr/>
          <p:nvPr/>
        </p:nvGrpSpPr>
        <p:grpSpPr>
          <a:xfrm>
            <a:off x="5262155" y="2703861"/>
            <a:ext cx="1421889" cy="1020603"/>
            <a:chOff x="5190863" y="2824811"/>
            <a:chExt cx="1544860" cy="1108869"/>
          </a:xfrm>
        </p:grpSpPr>
        <p:grpSp>
          <p:nvGrpSpPr>
            <p:cNvPr id="4452" name="Google Shape;4452;p79"/>
            <p:cNvGrpSpPr/>
            <p:nvPr/>
          </p:nvGrpSpPr>
          <p:grpSpPr>
            <a:xfrm>
              <a:off x="5938695" y="3176919"/>
              <a:ext cx="685761" cy="404739"/>
              <a:chOff x="5938695" y="3176919"/>
              <a:chExt cx="685761" cy="404739"/>
            </a:xfrm>
          </p:grpSpPr>
          <p:grpSp>
            <p:nvGrpSpPr>
              <p:cNvPr id="4453" name="Google Shape;4453;p79"/>
              <p:cNvGrpSpPr/>
              <p:nvPr/>
            </p:nvGrpSpPr>
            <p:grpSpPr>
              <a:xfrm>
                <a:off x="5938695" y="3176919"/>
                <a:ext cx="685761" cy="404739"/>
                <a:chOff x="5938695" y="3176919"/>
                <a:chExt cx="685761" cy="404739"/>
              </a:xfrm>
            </p:grpSpPr>
            <p:sp>
              <p:nvSpPr>
                <p:cNvPr id="4454" name="Google Shape;4454;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6" name="Google Shape;4456;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79"/>
            <p:cNvGrpSpPr/>
            <p:nvPr/>
          </p:nvGrpSpPr>
          <p:grpSpPr>
            <a:xfrm>
              <a:off x="5305233" y="3176835"/>
              <a:ext cx="685971" cy="404655"/>
              <a:chOff x="5305233" y="3176835"/>
              <a:chExt cx="685971" cy="404655"/>
            </a:xfrm>
          </p:grpSpPr>
          <p:grpSp>
            <p:nvGrpSpPr>
              <p:cNvPr id="4458" name="Google Shape;4458;p79"/>
              <p:cNvGrpSpPr/>
              <p:nvPr/>
            </p:nvGrpSpPr>
            <p:grpSpPr>
              <a:xfrm>
                <a:off x="5305233" y="3176835"/>
                <a:ext cx="685971" cy="404655"/>
                <a:chOff x="5305233" y="3176835"/>
                <a:chExt cx="685971" cy="404655"/>
              </a:xfrm>
            </p:grpSpPr>
            <p:sp>
              <p:nvSpPr>
                <p:cNvPr id="4459" name="Google Shape;4459;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1" name="Google Shape;4461;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79"/>
            <p:cNvGrpSpPr/>
            <p:nvPr/>
          </p:nvGrpSpPr>
          <p:grpSpPr>
            <a:xfrm>
              <a:off x="5657361" y="2824811"/>
              <a:ext cx="1078361" cy="404655"/>
              <a:chOff x="5657361" y="2824811"/>
              <a:chExt cx="1078361" cy="404655"/>
            </a:xfrm>
          </p:grpSpPr>
          <p:grpSp>
            <p:nvGrpSpPr>
              <p:cNvPr id="4464" name="Google Shape;4464;p79"/>
              <p:cNvGrpSpPr/>
              <p:nvPr/>
            </p:nvGrpSpPr>
            <p:grpSpPr>
              <a:xfrm>
                <a:off x="5657361" y="2824811"/>
                <a:ext cx="1078361" cy="404655"/>
                <a:chOff x="5657361" y="2824811"/>
                <a:chExt cx="1078361" cy="404655"/>
              </a:xfrm>
            </p:grpSpPr>
            <p:grpSp>
              <p:nvGrpSpPr>
                <p:cNvPr id="4465" name="Google Shape;4465;p79"/>
                <p:cNvGrpSpPr/>
                <p:nvPr/>
              </p:nvGrpSpPr>
              <p:grpSpPr>
                <a:xfrm>
                  <a:off x="5938485" y="2824811"/>
                  <a:ext cx="797237" cy="404655"/>
                  <a:chOff x="5938485" y="2824811"/>
                  <a:chExt cx="797237" cy="404655"/>
                </a:xfrm>
              </p:grpSpPr>
              <p:sp>
                <p:nvSpPr>
                  <p:cNvPr id="4466" name="Google Shape;4466;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8" name="Google Shape;4468;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9" name="Google Shape;4469;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79"/>
            <p:cNvGrpSpPr/>
            <p:nvPr/>
          </p:nvGrpSpPr>
          <p:grpSpPr>
            <a:xfrm>
              <a:off x="5190863" y="3528942"/>
              <a:ext cx="1078026" cy="404739"/>
              <a:chOff x="5190863" y="3528942"/>
              <a:chExt cx="1078026" cy="404739"/>
            </a:xfrm>
          </p:grpSpPr>
          <p:sp>
            <p:nvSpPr>
              <p:cNvPr id="4471" name="Google Shape;4471;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79"/>
              <p:cNvGrpSpPr/>
              <p:nvPr/>
            </p:nvGrpSpPr>
            <p:grpSpPr>
              <a:xfrm>
                <a:off x="5190863" y="3528942"/>
                <a:ext cx="1078026" cy="404739"/>
                <a:chOff x="5190863" y="3528942"/>
                <a:chExt cx="1078026" cy="404739"/>
              </a:xfrm>
            </p:grpSpPr>
            <p:sp>
              <p:nvSpPr>
                <p:cNvPr id="4473" name="Google Shape;4473;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5" name="Google Shape;4475;p79"/>
          <p:cNvGrpSpPr/>
          <p:nvPr/>
        </p:nvGrpSpPr>
        <p:grpSpPr>
          <a:xfrm>
            <a:off x="728162" y="1268329"/>
            <a:ext cx="1086719" cy="879487"/>
            <a:chOff x="803162" y="1474292"/>
            <a:chExt cx="1086719" cy="879487"/>
          </a:xfrm>
        </p:grpSpPr>
        <p:grpSp>
          <p:nvGrpSpPr>
            <p:cNvPr id="4476" name="Google Shape;4476;p79"/>
            <p:cNvGrpSpPr/>
            <p:nvPr/>
          </p:nvGrpSpPr>
          <p:grpSpPr>
            <a:xfrm>
              <a:off x="803162" y="1625948"/>
              <a:ext cx="445856" cy="576579"/>
              <a:chOff x="803162" y="1625948"/>
              <a:chExt cx="445856" cy="576579"/>
            </a:xfrm>
          </p:grpSpPr>
          <p:sp>
            <p:nvSpPr>
              <p:cNvPr id="4477" name="Google Shape;4477;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79"/>
              <p:cNvGrpSpPr/>
              <p:nvPr/>
            </p:nvGrpSpPr>
            <p:grpSpPr>
              <a:xfrm>
                <a:off x="1056023" y="1625948"/>
                <a:ext cx="192995" cy="576579"/>
                <a:chOff x="1056023" y="1625948"/>
                <a:chExt cx="192995" cy="576579"/>
              </a:xfrm>
            </p:grpSpPr>
            <p:sp>
              <p:nvSpPr>
                <p:cNvPr id="4479" name="Google Shape;4479;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4" name="Google Shape;4484;p79"/>
            <p:cNvGrpSpPr/>
            <p:nvPr/>
          </p:nvGrpSpPr>
          <p:grpSpPr>
            <a:xfrm>
              <a:off x="1371406" y="1474292"/>
              <a:ext cx="518475" cy="879487"/>
              <a:chOff x="1398231" y="1474292"/>
              <a:chExt cx="518475" cy="879487"/>
            </a:xfrm>
          </p:grpSpPr>
          <p:grpSp>
            <p:nvGrpSpPr>
              <p:cNvPr id="4485" name="Google Shape;4485;p79"/>
              <p:cNvGrpSpPr/>
              <p:nvPr/>
            </p:nvGrpSpPr>
            <p:grpSpPr>
              <a:xfrm>
                <a:off x="1398231" y="1474292"/>
                <a:ext cx="518475" cy="341643"/>
                <a:chOff x="1398231" y="1474292"/>
                <a:chExt cx="518475" cy="341643"/>
              </a:xfrm>
            </p:grpSpPr>
            <p:sp>
              <p:nvSpPr>
                <p:cNvPr id="4486" name="Google Shape;4486;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79"/>
                <p:cNvGrpSpPr/>
                <p:nvPr/>
              </p:nvGrpSpPr>
              <p:grpSpPr>
                <a:xfrm>
                  <a:off x="1616453" y="1474292"/>
                  <a:ext cx="300253" cy="341643"/>
                  <a:chOff x="1616453" y="1475379"/>
                  <a:chExt cx="300253" cy="341643"/>
                </a:xfrm>
              </p:grpSpPr>
              <p:sp>
                <p:nvSpPr>
                  <p:cNvPr id="4488" name="Google Shape;4488;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5" name="Google Shape;4495;p79"/>
                  <p:cNvGrpSpPr/>
                  <p:nvPr/>
                </p:nvGrpSpPr>
                <p:grpSpPr>
                  <a:xfrm>
                    <a:off x="1839639" y="1475379"/>
                    <a:ext cx="77067" cy="341643"/>
                    <a:chOff x="1839639" y="1475379"/>
                    <a:chExt cx="77067" cy="341643"/>
                  </a:xfrm>
                </p:grpSpPr>
                <p:sp>
                  <p:nvSpPr>
                    <p:cNvPr id="4496" name="Google Shape;4496;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98" name="Google Shape;4498;p79"/>
              <p:cNvGrpSpPr/>
              <p:nvPr/>
            </p:nvGrpSpPr>
            <p:grpSpPr>
              <a:xfrm>
                <a:off x="1398451" y="2012951"/>
                <a:ext cx="518255" cy="340828"/>
                <a:chOff x="1398451" y="2012951"/>
                <a:chExt cx="518255" cy="340828"/>
              </a:xfrm>
            </p:grpSpPr>
            <p:sp>
              <p:nvSpPr>
                <p:cNvPr id="4499" name="Google Shape;4499;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0" name="Google Shape;4500;p79"/>
                <p:cNvGrpSpPr/>
                <p:nvPr/>
              </p:nvGrpSpPr>
              <p:grpSpPr>
                <a:xfrm>
                  <a:off x="1616453" y="2012951"/>
                  <a:ext cx="300253" cy="340828"/>
                  <a:chOff x="1616453" y="2013538"/>
                  <a:chExt cx="300253" cy="340828"/>
                </a:xfrm>
              </p:grpSpPr>
              <p:sp>
                <p:nvSpPr>
                  <p:cNvPr id="4501" name="Google Shape;4501;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8" name="Google Shape;4508;p79"/>
                  <p:cNvGrpSpPr/>
                  <p:nvPr/>
                </p:nvGrpSpPr>
                <p:grpSpPr>
                  <a:xfrm>
                    <a:off x="1839639" y="2013538"/>
                    <a:ext cx="77067" cy="340828"/>
                    <a:chOff x="1839639" y="2013538"/>
                    <a:chExt cx="77067" cy="340828"/>
                  </a:xfrm>
                </p:grpSpPr>
                <p:sp>
                  <p:nvSpPr>
                    <p:cNvPr id="4509" name="Google Shape;4509;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11" name="Google Shape;4511;p79"/>
          <p:cNvGrpSpPr/>
          <p:nvPr/>
        </p:nvGrpSpPr>
        <p:grpSpPr>
          <a:xfrm>
            <a:off x="724986" y="3399516"/>
            <a:ext cx="1368681" cy="682918"/>
            <a:chOff x="724986" y="3605478"/>
            <a:chExt cx="1368681" cy="682918"/>
          </a:xfrm>
        </p:grpSpPr>
        <p:grpSp>
          <p:nvGrpSpPr>
            <p:cNvPr id="4512" name="Google Shape;4512;p79"/>
            <p:cNvGrpSpPr/>
            <p:nvPr/>
          </p:nvGrpSpPr>
          <p:grpSpPr>
            <a:xfrm>
              <a:off x="1289102" y="3823629"/>
              <a:ext cx="240442" cy="250435"/>
              <a:chOff x="-165066" y="3843615"/>
              <a:chExt cx="221259" cy="230455"/>
            </a:xfrm>
          </p:grpSpPr>
          <p:sp>
            <p:nvSpPr>
              <p:cNvPr id="4513" name="Google Shape;4513;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79"/>
            <p:cNvGrpSpPr/>
            <p:nvPr/>
          </p:nvGrpSpPr>
          <p:grpSpPr>
            <a:xfrm>
              <a:off x="724986" y="3605478"/>
              <a:ext cx="1368681" cy="682918"/>
              <a:chOff x="724986" y="3605478"/>
              <a:chExt cx="1368681" cy="682918"/>
            </a:xfrm>
          </p:grpSpPr>
          <p:grpSp>
            <p:nvGrpSpPr>
              <p:cNvPr id="4534" name="Google Shape;4534;p79"/>
              <p:cNvGrpSpPr/>
              <p:nvPr/>
            </p:nvGrpSpPr>
            <p:grpSpPr>
              <a:xfrm>
                <a:off x="1498221" y="4047614"/>
                <a:ext cx="529172" cy="240783"/>
                <a:chOff x="1498221" y="4047614"/>
                <a:chExt cx="529172" cy="240783"/>
              </a:xfrm>
            </p:grpSpPr>
            <p:grpSp>
              <p:nvGrpSpPr>
                <p:cNvPr id="4535" name="Google Shape;4535;p79"/>
                <p:cNvGrpSpPr/>
                <p:nvPr/>
              </p:nvGrpSpPr>
              <p:grpSpPr>
                <a:xfrm>
                  <a:off x="1826655" y="4224370"/>
                  <a:ext cx="200738" cy="25631"/>
                  <a:chOff x="1826655" y="4224370"/>
                  <a:chExt cx="200738" cy="25631"/>
                </a:xfrm>
              </p:grpSpPr>
              <p:sp>
                <p:nvSpPr>
                  <p:cNvPr id="4536" name="Google Shape;4536;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79"/>
                <p:cNvGrpSpPr/>
                <p:nvPr/>
              </p:nvGrpSpPr>
              <p:grpSpPr>
                <a:xfrm>
                  <a:off x="1498221" y="4047614"/>
                  <a:ext cx="328444" cy="240783"/>
                  <a:chOff x="1498221" y="4047614"/>
                  <a:chExt cx="328444" cy="240783"/>
                </a:xfrm>
              </p:grpSpPr>
              <p:sp>
                <p:nvSpPr>
                  <p:cNvPr id="4539" name="Google Shape;4539;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79"/>
                  <p:cNvGrpSpPr/>
                  <p:nvPr/>
                </p:nvGrpSpPr>
                <p:grpSpPr>
                  <a:xfrm>
                    <a:off x="1498221" y="4047614"/>
                    <a:ext cx="150566" cy="190416"/>
                    <a:chOff x="1498221" y="4047614"/>
                    <a:chExt cx="150566" cy="190416"/>
                  </a:xfrm>
                </p:grpSpPr>
                <p:sp>
                  <p:nvSpPr>
                    <p:cNvPr id="4541" name="Google Shape;4541;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3" name="Google Shape;4543;p79"/>
              <p:cNvGrpSpPr/>
              <p:nvPr/>
            </p:nvGrpSpPr>
            <p:grpSpPr>
              <a:xfrm>
                <a:off x="1560718" y="3800594"/>
                <a:ext cx="532948" cy="302090"/>
                <a:chOff x="1560718" y="3800594"/>
                <a:chExt cx="532948" cy="302090"/>
              </a:xfrm>
            </p:grpSpPr>
            <p:grpSp>
              <p:nvGrpSpPr>
                <p:cNvPr id="4544" name="Google Shape;4544;p79"/>
                <p:cNvGrpSpPr/>
                <p:nvPr/>
              </p:nvGrpSpPr>
              <p:grpSpPr>
                <a:xfrm>
                  <a:off x="1912179" y="3827344"/>
                  <a:ext cx="181487" cy="25631"/>
                  <a:chOff x="1912179" y="3827344"/>
                  <a:chExt cx="181487" cy="25631"/>
                </a:xfrm>
              </p:grpSpPr>
              <p:sp>
                <p:nvSpPr>
                  <p:cNvPr id="4545" name="Google Shape;4545;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79"/>
                <p:cNvGrpSpPr/>
                <p:nvPr/>
              </p:nvGrpSpPr>
              <p:grpSpPr>
                <a:xfrm>
                  <a:off x="1912179" y="4044505"/>
                  <a:ext cx="181487" cy="25622"/>
                  <a:chOff x="1912179" y="4044506"/>
                  <a:chExt cx="181487" cy="25622"/>
                </a:xfrm>
              </p:grpSpPr>
              <p:sp>
                <p:nvSpPr>
                  <p:cNvPr id="4548" name="Google Shape;4548;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9"/>
                <p:cNvGrpSpPr/>
                <p:nvPr/>
              </p:nvGrpSpPr>
              <p:grpSpPr>
                <a:xfrm>
                  <a:off x="1560718" y="3800594"/>
                  <a:ext cx="351472" cy="302090"/>
                  <a:chOff x="1560718" y="3800594"/>
                  <a:chExt cx="351472" cy="302090"/>
                </a:xfrm>
              </p:grpSpPr>
              <p:grpSp>
                <p:nvGrpSpPr>
                  <p:cNvPr id="4551" name="Google Shape;4551;p79"/>
                  <p:cNvGrpSpPr/>
                  <p:nvPr/>
                </p:nvGrpSpPr>
                <p:grpSpPr>
                  <a:xfrm>
                    <a:off x="1560718" y="3842857"/>
                    <a:ext cx="173586" cy="217131"/>
                    <a:chOff x="1560718" y="3842857"/>
                    <a:chExt cx="173586" cy="217131"/>
                  </a:xfrm>
                </p:grpSpPr>
                <p:sp>
                  <p:nvSpPr>
                    <p:cNvPr id="4552" name="Google Shape;4552;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5" name="Google Shape;4555;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7" name="Google Shape;4557;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8" name="Google Shape;4558;p79"/>
              <p:cNvGrpSpPr/>
              <p:nvPr/>
            </p:nvGrpSpPr>
            <p:grpSpPr>
              <a:xfrm>
                <a:off x="785350" y="3605478"/>
                <a:ext cx="535311" cy="249245"/>
                <a:chOff x="785350" y="3605478"/>
                <a:chExt cx="535311" cy="249245"/>
              </a:xfrm>
            </p:grpSpPr>
            <p:grpSp>
              <p:nvGrpSpPr>
                <p:cNvPr id="4559" name="Google Shape;4559;p79"/>
                <p:cNvGrpSpPr/>
                <p:nvPr/>
              </p:nvGrpSpPr>
              <p:grpSpPr>
                <a:xfrm>
                  <a:off x="785350" y="3605478"/>
                  <a:ext cx="376191" cy="102736"/>
                  <a:chOff x="785350" y="3605478"/>
                  <a:chExt cx="376191" cy="102736"/>
                </a:xfrm>
              </p:grpSpPr>
              <p:sp>
                <p:nvSpPr>
                  <p:cNvPr id="4560" name="Google Shape;4560;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9"/>
                <p:cNvGrpSpPr/>
                <p:nvPr/>
              </p:nvGrpSpPr>
              <p:grpSpPr>
                <a:xfrm>
                  <a:off x="1161530" y="3655851"/>
                  <a:ext cx="159131" cy="198872"/>
                  <a:chOff x="1161530" y="3655851"/>
                  <a:chExt cx="159131" cy="198872"/>
                </a:xfrm>
              </p:grpSpPr>
              <p:sp>
                <p:nvSpPr>
                  <p:cNvPr id="4564" name="Google Shape;4564;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6" name="Google Shape;4566;p79"/>
              <p:cNvGrpSpPr/>
              <p:nvPr/>
            </p:nvGrpSpPr>
            <p:grpSpPr>
              <a:xfrm>
                <a:off x="785350" y="4047614"/>
                <a:ext cx="535311" cy="240783"/>
                <a:chOff x="785350" y="4047614"/>
                <a:chExt cx="535311" cy="240783"/>
              </a:xfrm>
            </p:grpSpPr>
            <p:grpSp>
              <p:nvGrpSpPr>
                <p:cNvPr id="4567" name="Google Shape;4567;p79"/>
                <p:cNvGrpSpPr/>
                <p:nvPr/>
              </p:nvGrpSpPr>
              <p:grpSpPr>
                <a:xfrm>
                  <a:off x="1161636" y="4047614"/>
                  <a:ext cx="159025" cy="190415"/>
                  <a:chOff x="1161636" y="4047614"/>
                  <a:chExt cx="159025" cy="190415"/>
                </a:xfrm>
              </p:grpSpPr>
              <p:sp>
                <p:nvSpPr>
                  <p:cNvPr id="4568" name="Google Shape;4568;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79"/>
                <p:cNvGrpSpPr/>
                <p:nvPr/>
              </p:nvGrpSpPr>
              <p:grpSpPr>
                <a:xfrm>
                  <a:off x="785350" y="4185661"/>
                  <a:ext cx="376191" cy="102736"/>
                  <a:chOff x="785350" y="4185661"/>
                  <a:chExt cx="376191" cy="102736"/>
                </a:xfrm>
              </p:grpSpPr>
              <p:sp>
                <p:nvSpPr>
                  <p:cNvPr id="4571" name="Google Shape;4571;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79"/>
              <p:cNvGrpSpPr/>
              <p:nvPr/>
            </p:nvGrpSpPr>
            <p:grpSpPr>
              <a:xfrm>
                <a:off x="1501054" y="3605478"/>
                <a:ext cx="526340" cy="249240"/>
                <a:chOff x="1501054" y="3605478"/>
                <a:chExt cx="526340" cy="249240"/>
              </a:xfrm>
            </p:grpSpPr>
            <p:grpSp>
              <p:nvGrpSpPr>
                <p:cNvPr id="4575" name="Google Shape;4575;p79"/>
                <p:cNvGrpSpPr/>
                <p:nvPr/>
              </p:nvGrpSpPr>
              <p:grpSpPr>
                <a:xfrm>
                  <a:off x="1834208" y="3643867"/>
                  <a:ext cx="193185" cy="25622"/>
                  <a:chOff x="1834208" y="3643867"/>
                  <a:chExt cx="193185" cy="25622"/>
                </a:xfrm>
              </p:grpSpPr>
              <p:sp>
                <p:nvSpPr>
                  <p:cNvPr id="4576" name="Google Shape;4576;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79"/>
                <p:cNvGrpSpPr/>
                <p:nvPr/>
              </p:nvGrpSpPr>
              <p:grpSpPr>
                <a:xfrm>
                  <a:off x="1501054" y="3605478"/>
                  <a:ext cx="333165" cy="249240"/>
                  <a:chOff x="1501054" y="3605478"/>
                  <a:chExt cx="333165" cy="249240"/>
                </a:xfrm>
              </p:grpSpPr>
              <p:sp>
                <p:nvSpPr>
                  <p:cNvPr id="4579" name="Google Shape;4579;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79"/>
                  <p:cNvGrpSpPr/>
                  <p:nvPr/>
                </p:nvGrpSpPr>
                <p:grpSpPr>
                  <a:xfrm>
                    <a:off x="1501054" y="3655851"/>
                    <a:ext cx="155286" cy="198867"/>
                    <a:chOff x="1501054" y="3655851"/>
                    <a:chExt cx="155286" cy="198867"/>
                  </a:xfrm>
                </p:grpSpPr>
                <p:sp>
                  <p:nvSpPr>
                    <p:cNvPr id="4581" name="Google Shape;4581;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83" name="Google Shape;4583;p79"/>
              <p:cNvGrpSpPr/>
              <p:nvPr/>
            </p:nvGrpSpPr>
            <p:grpSpPr>
              <a:xfrm>
                <a:off x="724986" y="3800594"/>
                <a:ext cx="532950" cy="302090"/>
                <a:chOff x="724986" y="3800594"/>
                <a:chExt cx="532950" cy="302090"/>
              </a:xfrm>
            </p:grpSpPr>
            <p:grpSp>
              <p:nvGrpSpPr>
                <p:cNvPr id="4584" name="Google Shape;4584;p79"/>
                <p:cNvGrpSpPr/>
                <p:nvPr/>
              </p:nvGrpSpPr>
              <p:grpSpPr>
                <a:xfrm>
                  <a:off x="724986" y="4044367"/>
                  <a:ext cx="181314" cy="25626"/>
                  <a:chOff x="724986" y="4044367"/>
                  <a:chExt cx="181314" cy="25626"/>
                </a:xfrm>
              </p:grpSpPr>
              <p:sp>
                <p:nvSpPr>
                  <p:cNvPr id="4585" name="Google Shape;4585;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9"/>
                <p:cNvGrpSpPr/>
                <p:nvPr/>
              </p:nvGrpSpPr>
              <p:grpSpPr>
                <a:xfrm>
                  <a:off x="906290" y="3800594"/>
                  <a:ext cx="351646" cy="302090"/>
                  <a:chOff x="906290" y="3800594"/>
                  <a:chExt cx="351646" cy="302090"/>
                </a:xfrm>
              </p:grpSpPr>
              <p:grpSp>
                <p:nvGrpSpPr>
                  <p:cNvPr id="4588" name="Google Shape;4588;p79"/>
                  <p:cNvGrpSpPr/>
                  <p:nvPr/>
                </p:nvGrpSpPr>
                <p:grpSpPr>
                  <a:xfrm>
                    <a:off x="1084172" y="3842857"/>
                    <a:ext cx="173764" cy="217131"/>
                    <a:chOff x="1084172" y="3842857"/>
                    <a:chExt cx="173764" cy="217131"/>
                  </a:xfrm>
                </p:grpSpPr>
                <p:grpSp>
                  <p:nvGrpSpPr>
                    <p:cNvPr id="4589" name="Google Shape;4589;p79"/>
                    <p:cNvGrpSpPr/>
                    <p:nvPr/>
                  </p:nvGrpSpPr>
                  <p:grpSpPr>
                    <a:xfrm>
                      <a:off x="1156862" y="3936509"/>
                      <a:ext cx="101073" cy="25622"/>
                      <a:chOff x="1156862" y="3936509"/>
                      <a:chExt cx="101073" cy="25622"/>
                    </a:xfrm>
                  </p:grpSpPr>
                  <p:sp>
                    <p:nvSpPr>
                      <p:cNvPr id="4590" name="Google Shape;4590;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2" name="Google Shape;4592;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3" name="Google Shape;4593;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9"/>
                <p:cNvGrpSpPr/>
                <p:nvPr/>
              </p:nvGrpSpPr>
              <p:grpSpPr>
                <a:xfrm>
                  <a:off x="724986" y="3830189"/>
                  <a:ext cx="189533" cy="25626"/>
                  <a:chOff x="724986" y="3830189"/>
                  <a:chExt cx="189533" cy="25626"/>
                </a:xfrm>
              </p:grpSpPr>
              <p:sp>
                <p:nvSpPr>
                  <p:cNvPr id="4596" name="Google Shape;4596;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98" name="Google Shape;4598;p79"/>
          <p:cNvGrpSpPr/>
          <p:nvPr/>
        </p:nvGrpSpPr>
        <p:grpSpPr>
          <a:xfrm>
            <a:off x="2253298" y="2249677"/>
            <a:ext cx="948701" cy="935378"/>
            <a:chOff x="2253298" y="2428317"/>
            <a:chExt cx="948701" cy="935378"/>
          </a:xfrm>
        </p:grpSpPr>
        <p:sp>
          <p:nvSpPr>
            <p:cNvPr id="4599" name="Google Shape;4599;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35"/>
        <p:cNvGrpSpPr/>
        <p:nvPr/>
      </p:nvGrpSpPr>
      <p:grpSpPr>
        <a:xfrm>
          <a:off x="0" y="0"/>
          <a:ext cx="0" cy="0"/>
          <a:chOff x="0" y="0"/>
          <a:chExt cx="0" cy="0"/>
        </a:xfrm>
      </p:grpSpPr>
      <p:grpSp>
        <p:nvGrpSpPr>
          <p:cNvPr id="4636" name="Google Shape;4636;p80"/>
          <p:cNvGrpSpPr/>
          <p:nvPr/>
        </p:nvGrpSpPr>
        <p:grpSpPr>
          <a:xfrm>
            <a:off x="3339744" y="952977"/>
            <a:ext cx="2363393" cy="1017867"/>
            <a:chOff x="3292400" y="1219146"/>
            <a:chExt cx="2615240" cy="1110239"/>
          </a:xfrm>
        </p:grpSpPr>
        <p:sp>
          <p:nvSpPr>
            <p:cNvPr id="4637" name="Google Shape;4637;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38" name="Google Shape;4638;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9" name="Google Shape;4639;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40" name="Google Shape;4640;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41" name="Google Shape;4641;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42" name="Google Shape;4642;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43" name="Google Shape;4643;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44" name="Google Shape;4644;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45" name="Google Shape;4645;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46" name="Google Shape;4646;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47" name="Google Shape;4647;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48" name="Google Shape;4648;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49" name="Google Shape;4649;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50" name="Google Shape;4650;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51" name="Google Shape;4651;p80"/>
            <p:cNvGrpSpPr/>
            <p:nvPr/>
          </p:nvGrpSpPr>
          <p:grpSpPr>
            <a:xfrm>
              <a:off x="3748438" y="1378608"/>
              <a:ext cx="2159202" cy="903971"/>
              <a:chOff x="1683525" y="2179850"/>
              <a:chExt cx="4519050" cy="2134525"/>
            </a:xfrm>
          </p:grpSpPr>
          <p:sp>
            <p:nvSpPr>
              <p:cNvPr id="4652" name="Google Shape;4652;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53" name="Google Shape;4653;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54" name="Google Shape;4654;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55" name="Google Shape;4655;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56" name="Google Shape;4656;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57" name="Google Shape;4657;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58" name="Google Shape;4658;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59" name="Google Shape;4659;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60" name="Google Shape;4660;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61" name="Google Shape;4661;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62" name="Google Shape;4662;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63" name="Google Shape;4663;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664" name="Google Shape;4664;p80"/>
          <p:cNvGraphicFramePr/>
          <p:nvPr/>
        </p:nvGraphicFramePr>
        <p:xfrm>
          <a:off x="5935838" y="2130450"/>
          <a:ext cx="2491300" cy="868600"/>
        </p:xfrm>
        <a:graphic>
          <a:graphicData uri="http://schemas.openxmlformats.org/drawingml/2006/table">
            <a:tbl>
              <a:tblPr>
                <a:noFill/>
                <a:tableStyleId>{67F9EAAA-7AEC-4C89-BED9-F5C1C8C64D3A}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65" name="Google Shape;4665;p80"/>
          <p:cNvGrpSpPr/>
          <p:nvPr/>
        </p:nvGrpSpPr>
        <p:grpSpPr>
          <a:xfrm>
            <a:off x="5913087" y="3189047"/>
            <a:ext cx="2519825" cy="1001454"/>
            <a:chOff x="1906114" y="789980"/>
            <a:chExt cx="1487676" cy="606868"/>
          </a:xfrm>
        </p:grpSpPr>
        <p:cxnSp>
          <p:nvCxnSpPr>
            <p:cNvPr id="4666" name="Google Shape;4666;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67" name="Google Shape;4667;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68" name="Google Shape;4668;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69" name="Google Shape;4669;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670" name="Google Shape;4670;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671" name="Google Shape;4671;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672" name="Google Shape;4672;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673" name="Google Shape;4673;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680" name="Google Shape;4680;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81" name="Google Shape;4681;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82" name="Google Shape;4682;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80"/>
          <p:cNvGrpSpPr/>
          <p:nvPr/>
        </p:nvGrpSpPr>
        <p:grpSpPr>
          <a:xfrm>
            <a:off x="712562" y="998005"/>
            <a:ext cx="2394370" cy="976502"/>
            <a:chOff x="749309" y="1112739"/>
            <a:chExt cx="2371603" cy="976502"/>
          </a:xfrm>
        </p:grpSpPr>
        <p:sp>
          <p:nvSpPr>
            <p:cNvPr id="4684" name="Google Shape;4684;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16" name="Google Shape;4716;p80"/>
          <p:cNvGraphicFramePr/>
          <p:nvPr/>
        </p:nvGraphicFramePr>
        <p:xfrm>
          <a:off x="5935863" y="996300"/>
          <a:ext cx="2491300" cy="976425"/>
        </p:xfrm>
        <a:graphic>
          <a:graphicData uri="http://schemas.openxmlformats.org/drawingml/2006/table">
            <a:tbl>
              <a:tblPr>
                <a:noFill/>
                <a:tableStyleId>{67F9EAAA-7AEC-4C89-BED9-F5C1C8C64D3A}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717" name="Google Shape;4717;p80"/>
          <p:cNvGraphicFramePr/>
          <p:nvPr/>
        </p:nvGraphicFramePr>
        <p:xfrm>
          <a:off x="3342575" y="2130450"/>
          <a:ext cx="2363400" cy="868575"/>
        </p:xfrm>
        <a:graphic>
          <a:graphicData uri="http://schemas.openxmlformats.org/drawingml/2006/table">
            <a:tbl>
              <a:tblPr>
                <a:noFill/>
                <a:tableStyleId>{67F9EAAA-7AEC-4C89-BED9-F5C1C8C64D3A}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18" name="Google Shape;4718;p80"/>
          <p:cNvGrpSpPr/>
          <p:nvPr/>
        </p:nvGrpSpPr>
        <p:grpSpPr>
          <a:xfrm>
            <a:off x="4086504" y="2517093"/>
            <a:ext cx="1517436" cy="74460"/>
            <a:chOff x="3980086" y="2804397"/>
            <a:chExt cx="1227600" cy="66900"/>
          </a:xfrm>
        </p:grpSpPr>
        <p:sp>
          <p:nvSpPr>
            <p:cNvPr id="4719" name="Google Shape;4719;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80"/>
          <p:cNvGrpSpPr/>
          <p:nvPr/>
        </p:nvGrpSpPr>
        <p:grpSpPr>
          <a:xfrm>
            <a:off x="4711569" y="2809680"/>
            <a:ext cx="892956" cy="74460"/>
            <a:chOff x="3980086" y="2804397"/>
            <a:chExt cx="1227600" cy="66900"/>
          </a:xfrm>
        </p:grpSpPr>
        <p:sp>
          <p:nvSpPr>
            <p:cNvPr id="4722" name="Google Shape;4722;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80"/>
          <p:cNvGrpSpPr/>
          <p:nvPr/>
        </p:nvGrpSpPr>
        <p:grpSpPr>
          <a:xfrm>
            <a:off x="3344661" y="3168563"/>
            <a:ext cx="2363244" cy="1005943"/>
            <a:chOff x="3358415" y="3361302"/>
            <a:chExt cx="2363244" cy="1024695"/>
          </a:xfrm>
        </p:grpSpPr>
        <p:grpSp>
          <p:nvGrpSpPr>
            <p:cNvPr id="4725" name="Google Shape;4725;p80"/>
            <p:cNvGrpSpPr/>
            <p:nvPr/>
          </p:nvGrpSpPr>
          <p:grpSpPr>
            <a:xfrm>
              <a:off x="3358415" y="3361302"/>
              <a:ext cx="441300" cy="1024695"/>
              <a:chOff x="3358415" y="3361302"/>
              <a:chExt cx="441300" cy="1024695"/>
            </a:xfrm>
          </p:grpSpPr>
          <p:sp>
            <p:nvSpPr>
              <p:cNvPr id="4726" name="Google Shape;4726;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0"/>
            <p:cNvGrpSpPr/>
            <p:nvPr/>
          </p:nvGrpSpPr>
          <p:grpSpPr>
            <a:xfrm>
              <a:off x="3838901" y="3361302"/>
              <a:ext cx="441300" cy="1024695"/>
              <a:chOff x="3838901" y="3361302"/>
              <a:chExt cx="441300" cy="1024695"/>
            </a:xfrm>
          </p:grpSpPr>
          <p:sp>
            <p:nvSpPr>
              <p:cNvPr id="4733" name="Google Shape;4733;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80"/>
            <p:cNvGrpSpPr/>
            <p:nvPr/>
          </p:nvGrpSpPr>
          <p:grpSpPr>
            <a:xfrm>
              <a:off x="4319387" y="3361302"/>
              <a:ext cx="441300" cy="1024695"/>
              <a:chOff x="4319387" y="3361302"/>
              <a:chExt cx="441300" cy="1024695"/>
            </a:xfrm>
          </p:grpSpPr>
          <p:sp>
            <p:nvSpPr>
              <p:cNvPr id="4740" name="Google Shape;4740;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80"/>
            <p:cNvGrpSpPr/>
            <p:nvPr/>
          </p:nvGrpSpPr>
          <p:grpSpPr>
            <a:xfrm>
              <a:off x="4799873" y="3361302"/>
              <a:ext cx="441300" cy="1024695"/>
              <a:chOff x="4799873" y="3361302"/>
              <a:chExt cx="441300" cy="1024695"/>
            </a:xfrm>
          </p:grpSpPr>
          <p:sp>
            <p:nvSpPr>
              <p:cNvPr id="4747" name="Google Shape;4747;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80"/>
            <p:cNvGrpSpPr/>
            <p:nvPr/>
          </p:nvGrpSpPr>
          <p:grpSpPr>
            <a:xfrm>
              <a:off x="5280360" y="3361302"/>
              <a:ext cx="441300" cy="1024695"/>
              <a:chOff x="5280360" y="3361302"/>
              <a:chExt cx="441300" cy="1024695"/>
            </a:xfrm>
          </p:grpSpPr>
          <p:sp>
            <p:nvSpPr>
              <p:cNvPr id="4754" name="Google Shape;4754;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60" name="Google Shape;4760;p80"/>
          <p:cNvGraphicFramePr/>
          <p:nvPr/>
        </p:nvGraphicFramePr>
        <p:xfrm>
          <a:off x="711088" y="2130450"/>
          <a:ext cx="2403600" cy="881400"/>
        </p:xfrm>
        <a:graphic>
          <a:graphicData uri="http://schemas.openxmlformats.org/drawingml/2006/table">
            <a:tbl>
              <a:tblPr>
                <a:noFill/>
                <a:tableStyleId>{67F9EAAA-7AEC-4C89-BED9-F5C1C8C64D3A}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61" name="Google Shape;4761;p80"/>
          <p:cNvGrpSpPr/>
          <p:nvPr/>
        </p:nvGrpSpPr>
        <p:grpSpPr>
          <a:xfrm>
            <a:off x="712613" y="3180175"/>
            <a:ext cx="2403614" cy="1005900"/>
            <a:chOff x="726450" y="3372825"/>
            <a:chExt cx="2403614" cy="1005900"/>
          </a:xfrm>
        </p:grpSpPr>
        <p:grpSp>
          <p:nvGrpSpPr>
            <p:cNvPr id="4762" name="Google Shape;4762;p80"/>
            <p:cNvGrpSpPr/>
            <p:nvPr/>
          </p:nvGrpSpPr>
          <p:grpSpPr>
            <a:xfrm>
              <a:off x="726450" y="3696000"/>
              <a:ext cx="2403614" cy="500898"/>
              <a:chOff x="726450" y="3696000"/>
              <a:chExt cx="2403614" cy="500898"/>
            </a:xfrm>
          </p:grpSpPr>
          <p:sp>
            <p:nvSpPr>
              <p:cNvPr id="4763" name="Google Shape;4763;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64" name="Google Shape;4764;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65" name="Google Shape;4765;p80"/>
            <p:cNvGrpSpPr/>
            <p:nvPr/>
          </p:nvGrpSpPr>
          <p:grpSpPr>
            <a:xfrm>
              <a:off x="1348050" y="3372825"/>
              <a:ext cx="1720425" cy="1005900"/>
              <a:chOff x="1348050" y="3372825"/>
              <a:chExt cx="1720425" cy="1005900"/>
            </a:xfrm>
          </p:grpSpPr>
          <p:sp>
            <p:nvSpPr>
              <p:cNvPr id="4766" name="Google Shape;4766;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67" name="Google Shape;4767;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68" name="Google Shape;4768;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69" name="Google Shape;4769;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70" name="Google Shape;4770;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71" name="Google Shape;4771;p80"/>
            <p:cNvGrpSpPr/>
            <p:nvPr/>
          </p:nvGrpSpPr>
          <p:grpSpPr>
            <a:xfrm>
              <a:off x="1455707" y="3731058"/>
              <a:ext cx="1491150" cy="417657"/>
              <a:chOff x="1455707" y="3731058"/>
              <a:chExt cx="1491150" cy="417657"/>
            </a:xfrm>
          </p:grpSpPr>
          <p:grpSp>
            <p:nvGrpSpPr>
              <p:cNvPr id="4772" name="Google Shape;4772;p80"/>
              <p:cNvGrpSpPr/>
              <p:nvPr/>
            </p:nvGrpSpPr>
            <p:grpSpPr>
              <a:xfrm>
                <a:off x="1472938" y="3745828"/>
                <a:ext cx="72126" cy="53788"/>
                <a:chOff x="1472938" y="3745828"/>
                <a:chExt cx="72126" cy="53788"/>
              </a:xfrm>
            </p:grpSpPr>
            <p:sp>
              <p:nvSpPr>
                <p:cNvPr id="4773" name="Google Shape;4773;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0"/>
              <p:cNvGrpSpPr/>
              <p:nvPr/>
            </p:nvGrpSpPr>
            <p:grpSpPr>
              <a:xfrm>
                <a:off x="1819181" y="4089633"/>
                <a:ext cx="72126" cy="53788"/>
                <a:chOff x="1819181" y="4089633"/>
                <a:chExt cx="72126" cy="53788"/>
              </a:xfrm>
            </p:grpSpPr>
            <p:sp>
              <p:nvSpPr>
                <p:cNvPr id="4776" name="Google Shape;4776;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80"/>
              <p:cNvGrpSpPr/>
              <p:nvPr/>
            </p:nvGrpSpPr>
            <p:grpSpPr>
              <a:xfrm>
                <a:off x="1455707" y="4084171"/>
                <a:ext cx="64321" cy="64544"/>
                <a:chOff x="1455707" y="4084171"/>
                <a:chExt cx="64321" cy="64544"/>
              </a:xfrm>
            </p:grpSpPr>
            <p:sp>
              <p:nvSpPr>
                <p:cNvPr id="4779" name="Google Shape;4779;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80"/>
              <p:cNvGrpSpPr/>
              <p:nvPr/>
            </p:nvGrpSpPr>
            <p:grpSpPr>
              <a:xfrm>
                <a:off x="1818610" y="3731058"/>
                <a:ext cx="64321" cy="64544"/>
                <a:chOff x="1818610" y="3731058"/>
                <a:chExt cx="64321" cy="64544"/>
              </a:xfrm>
            </p:grpSpPr>
            <p:sp>
              <p:nvSpPr>
                <p:cNvPr id="4782" name="Google Shape;4782;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80"/>
              <p:cNvGrpSpPr/>
              <p:nvPr/>
            </p:nvGrpSpPr>
            <p:grpSpPr>
              <a:xfrm>
                <a:off x="2172491" y="4089633"/>
                <a:ext cx="72126" cy="53788"/>
                <a:chOff x="2172491" y="4089633"/>
                <a:chExt cx="72126" cy="53788"/>
              </a:xfrm>
            </p:grpSpPr>
            <p:sp>
              <p:nvSpPr>
                <p:cNvPr id="4785" name="Google Shape;4785;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80"/>
              <p:cNvGrpSpPr/>
              <p:nvPr/>
            </p:nvGrpSpPr>
            <p:grpSpPr>
              <a:xfrm>
                <a:off x="2171920" y="3731058"/>
                <a:ext cx="64321" cy="64544"/>
                <a:chOff x="2171920" y="3731058"/>
                <a:chExt cx="64321" cy="64544"/>
              </a:xfrm>
            </p:grpSpPr>
            <p:sp>
              <p:nvSpPr>
                <p:cNvPr id="4788" name="Google Shape;4788;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0"/>
              <p:cNvGrpSpPr/>
              <p:nvPr/>
            </p:nvGrpSpPr>
            <p:grpSpPr>
              <a:xfrm>
                <a:off x="2874730" y="3745828"/>
                <a:ext cx="72126" cy="53788"/>
                <a:chOff x="2874730" y="3745828"/>
                <a:chExt cx="72126" cy="53788"/>
              </a:xfrm>
            </p:grpSpPr>
            <p:sp>
              <p:nvSpPr>
                <p:cNvPr id="4791" name="Google Shape;4791;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0"/>
              <p:cNvGrpSpPr/>
              <p:nvPr/>
            </p:nvGrpSpPr>
            <p:grpSpPr>
              <a:xfrm>
                <a:off x="2878589" y="4081481"/>
                <a:ext cx="64321" cy="64544"/>
                <a:chOff x="2878589" y="4081481"/>
                <a:chExt cx="64321" cy="64544"/>
              </a:xfrm>
            </p:grpSpPr>
            <p:sp>
              <p:nvSpPr>
                <p:cNvPr id="4794" name="Google Shape;4794;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80"/>
              <p:cNvGrpSpPr/>
              <p:nvPr/>
            </p:nvGrpSpPr>
            <p:grpSpPr>
              <a:xfrm>
                <a:off x="2525796" y="4089633"/>
                <a:ext cx="72126" cy="53788"/>
                <a:chOff x="2525796" y="4089633"/>
                <a:chExt cx="72126" cy="53788"/>
              </a:xfrm>
            </p:grpSpPr>
            <p:sp>
              <p:nvSpPr>
                <p:cNvPr id="4797" name="Google Shape;4797;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0"/>
              <p:cNvGrpSpPr/>
              <p:nvPr/>
            </p:nvGrpSpPr>
            <p:grpSpPr>
              <a:xfrm>
                <a:off x="2525225" y="3731058"/>
                <a:ext cx="64321" cy="64544"/>
                <a:chOff x="2525225" y="3731058"/>
                <a:chExt cx="64321" cy="64544"/>
              </a:xfrm>
            </p:grpSpPr>
            <p:sp>
              <p:nvSpPr>
                <p:cNvPr id="4800" name="Google Shape;4800;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05"/>
        <p:cNvGrpSpPr/>
        <p:nvPr/>
      </p:nvGrpSpPr>
      <p:grpSpPr>
        <a:xfrm>
          <a:off x="0" y="0"/>
          <a:ext cx="0" cy="0"/>
          <a:chOff x="0" y="0"/>
          <a:chExt cx="0" cy="0"/>
        </a:xfrm>
      </p:grpSpPr>
      <p:grpSp>
        <p:nvGrpSpPr>
          <p:cNvPr id="4806" name="Google Shape;4806;p81"/>
          <p:cNvGrpSpPr/>
          <p:nvPr/>
        </p:nvGrpSpPr>
        <p:grpSpPr>
          <a:xfrm>
            <a:off x="5780148" y="1859605"/>
            <a:ext cx="671400" cy="674856"/>
            <a:chOff x="5780148" y="1859605"/>
            <a:chExt cx="671400" cy="674856"/>
          </a:xfrm>
        </p:grpSpPr>
        <p:sp>
          <p:nvSpPr>
            <p:cNvPr id="4807" name="Google Shape;4807;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81"/>
          <p:cNvGrpSpPr/>
          <p:nvPr/>
        </p:nvGrpSpPr>
        <p:grpSpPr>
          <a:xfrm>
            <a:off x="716991" y="971306"/>
            <a:ext cx="845921" cy="690752"/>
            <a:chOff x="732428" y="1198513"/>
            <a:chExt cx="845921" cy="690752"/>
          </a:xfrm>
        </p:grpSpPr>
        <p:grpSp>
          <p:nvGrpSpPr>
            <p:cNvPr id="4812" name="Google Shape;4812;p81"/>
            <p:cNvGrpSpPr/>
            <p:nvPr/>
          </p:nvGrpSpPr>
          <p:grpSpPr>
            <a:xfrm>
              <a:off x="823030" y="1198513"/>
              <a:ext cx="755319" cy="690752"/>
              <a:chOff x="823030" y="1198513"/>
              <a:chExt cx="755319" cy="690752"/>
            </a:xfrm>
          </p:grpSpPr>
          <p:sp>
            <p:nvSpPr>
              <p:cNvPr id="4813" name="Google Shape;4813;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81"/>
            <p:cNvGrpSpPr/>
            <p:nvPr/>
          </p:nvGrpSpPr>
          <p:grpSpPr>
            <a:xfrm>
              <a:off x="732428" y="1239937"/>
              <a:ext cx="739912" cy="607886"/>
              <a:chOff x="732428" y="1239937"/>
              <a:chExt cx="739912" cy="607886"/>
            </a:xfrm>
          </p:grpSpPr>
          <p:sp>
            <p:nvSpPr>
              <p:cNvPr id="4816" name="Google Shape;4816;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81"/>
            <p:cNvGrpSpPr/>
            <p:nvPr/>
          </p:nvGrpSpPr>
          <p:grpSpPr>
            <a:xfrm>
              <a:off x="732428" y="1277018"/>
              <a:ext cx="702832" cy="533758"/>
              <a:chOff x="732428" y="1277018"/>
              <a:chExt cx="702832" cy="533758"/>
            </a:xfrm>
          </p:grpSpPr>
          <p:sp>
            <p:nvSpPr>
              <p:cNvPr id="4819" name="Google Shape;4819;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81"/>
            <p:cNvGrpSpPr/>
            <p:nvPr/>
          </p:nvGrpSpPr>
          <p:grpSpPr>
            <a:xfrm>
              <a:off x="931170" y="1306653"/>
              <a:ext cx="647179" cy="474455"/>
              <a:chOff x="931170" y="1306653"/>
              <a:chExt cx="647179" cy="474455"/>
            </a:xfrm>
          </p:grpSpPr>
          <p:sp>
            <p:nvSpPr>
              <p:cNvPr id="4822" name="Google Shape;4822;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4" name="Google Shape;4824;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81"/>
          <p:cNvGrpSpPr/>
          <p:nvPr/>
        </p:nvGrpSpPr>
        <p:grpSpPr>
          <a:xfrm>
            <a:off x="3948600" y="971313"/>
            <a:ext cx="634656" cy="699982"/>
            <a:chOff x="5985650" y="2860025"/>
            <a:chExt cx="1396075" cy="1539775"/>
          </a:xfrm>
        </p:grpSpPr>
        <p:sp>
          <p:nvSpPr>
            <p:cNvPr id="4826" name="Google Shape;4826;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81"/>
          <p:cNvGrpSpPr/>
          <p:nvPr/>
        </p:nvGrpSpPr>
        <p:grpSpPr>
          <a:xfrm>
            <a:off x="4704250" y="971306"/>
            <a:ext cx="725845" cy="699975"/>
            <a:chOff x="4249973" y="1201875"/>
            <a:chExt cx="1958568" cy="1888762"/>
          </a:xfrm>
        </p:grpSpPr>
        <p:sp>
          <p:nvSpPr>
            <p:cNvPr id="4859" name="Google Shape;4859;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0" name="Google Shape;4860;p81"/>
            <p:cNvGrpSpPr/>
            <p:nvPr/>
          </p:nvGrpSpPr>
          <p:grpSpPr>
            <a:xfrm>
              <a:off x="5853086" y="1789142"/>
              <a:ext cx="355454" cy="1048099"/>
              <a:chOff x="5576108" y="2016725"/>
              <a:chExt cx="565200" cy="1666560"/>
            </a:xfrm>
          </p:grpSpPr>
          <p:sp>
            <p:nvSpPr>
              <p:cNvPr id="4861" name="Google Shape;4861;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62" name="Google Shape;4862;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81"/>
            <p:cNvGrpSpPr/>
            <p:nvPr/>
          </p:nvGrpSpPr>
          <p:grpSpPr>
            <a:xfrm>
              <a:off x="4869455" y="2691676"/>
              <a:ext cx="1013897" cy="398961"/>
              <a:chOff x="4012057" y="3451825"/>
              <a:chExt cx="1612175" cy="634379"/>
            </a:xfrm>
          </p:grpSpPr>
          <p:sp>
            <p:nvSpPr>
              <p:cNvPr id="4864" name="Google Shape;4864;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65" name="Google Shape;4865;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81"/>
            <p:cNvGrpSpPr/>
            <p:nvPr/>
          </p:nvGrpSpPr>
          <p:grpSpPr>
            <a:xfrm>
              <a:off x="4276937" y="2155961"/>
              <a:ext cx="651965" cy="891358"/>
              <a:chOff x="3069908" y="2599997"/>
              <a:chExt cx="1036675" cy="1417328"/>
            </a:xfrm>
          </p:grpSpPr>
          <p:sp>
            <p:nvSpPr>
              <p:cNvPr id="4867" name="Google Shape;4867;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68" name="Google Shape;4868;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81"/>
            <p:cNvGrpSpPr/>
            <p:nvPr/>
          </p:nvGrpSpPr>
          <p:grpSpPr>
            <a:xfrm>
              <a:off x="5054918" y="1201875"/>
              <a:ext cx="999548" cy="602711"/>
              <a:chOff x="4306958" y="1082925"/>
              <a:chExt cx="1589359" cy="958358"/>
            </a:xfrm>
          </p:grpSpPr>
          <p:sp>
            <p:nvSpPr>
              <p:cNvPr id="4870" name="Google Shape;4870;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71" name="Google Shape;4871;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81"/>
            <p:cNvGrpSpPr/>
            <p:nvPr/>
          </p:nvGrpSpPr>
          <p:grpSpPr>
            <a:xfrm>
              <a:off x="4249973" y="1303451"/>
              <a:ext cx="799317" cy="841334"/>
              <a:chOff x="3027033" y="1244439"/>
              <a:chExt cx="1270977" cy="1337786"/>
            </a:xfrm>
          </p:grpSpPr>
          <p:sp>
            <p:nvSpPr>
              <p:cNvPr id="4873" name="Google Shape;4873;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74" name="Google Shape;4874;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5" name="Google Shape;4875;p81"/>
          <p:cNvGrpSpPr/>
          <p:nvPr/>
        </p:nvGrpSpPr>
        <p:grpSpPr>
          <a:xfrm>
            <a:off x="4057114" y="1858087"/>
            <a:ext cx="750769" cy="683784"/>
            <a:chOff x="4204684" y="2104422"/>
            <a:chExt cx="699822" cy="637382"/>
          </a:xfrm>
        </p:grpSpPr>
        <p:grpSp>
          <p:nvGrpSpPr>
            <p:cNvPr id="4876" name="Google Shape;4876;p81"/>
            <p:cNvGrpSpPr/>
            <p:nvPr/>
          </p:nvGrpSpPr>
          <p:grpSpPr>
            <a:xfrm>
              <a:off x="4204684" y="2430067"/>
              <a:ext cx="342957" cy="311738"/>
              <a:chOff x="4204684" y="2430067"/>
              <a:chExt cx="342957" cy="311738"/>
            </a:xfrm>
          </p:grpSpPr>
          <p:sp>
            <p:nvSpPr>
              <p:cNvPr id="4877" name="Google Shape;4877;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81"/>
            <p:cNvGrpSpPr/>
            <p:nvPr/>
          </p:nvGrpSpPr>
          <p:grpSpPr>
            <a:xfrm>
              <a:off x="4561586" y="2430067"/>
              <a:ext cx="342920" cy="311738"/>
              <a:chOff x="4561586" y="2430067"/>
              <a:chExt cx="342920" cy="311738"/>
            </a:xfrm>
          </p:grpSpPr>
          <p:sp>
            <p:nvSpPr>
              <p:cNvPr id="4880" name="Google Shape;4880;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81"/>
            <p:cNvGrpSpPr/>
            <p:nvPr/>
          </p:nvGrpSpPr>
          <p:grpSpPr>
            <a:xfrm>
              <a:off x="4561586" y="2104422"/>
              <a:ext cx="342920" cy="311738"/>
              <a:chOff x="4561586" y="2104422"/>
              <a:chExt cx="342920" cy="311738"/>
            </a:xfrm>
          </p:grpSpPr>
          <p:sp>
            <p:nvSpPr>
              <p:cNvPr id="4883" name="Google Shape;4883;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4204684" y="2104422"/>
              <a:ext cx="342957" cy="311664"/>
              <a:chOff x="4204684" y="2104422"/>
              <a:chExt cx="342957" cy="311664"/>
            </a:xfrm>
          </p:grpSpPr>
          <p:sp>
            <p:nvSpPr>
              <p:cNvPr id="4886" name="Google Shape;4886;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8" name="Google Shape;4888;p81"/>
          <p:cNvGrpSpPr/>
          <p:nvPr/>
        </p:nvGrpSpPr>
        <p:grpSpPr>
          <a:xfrm>
            <a:off x="5521547" y="971301"/>
            <a:ext cx="660591" cy="688867"/>
            <a:chOff x="5830645" y="1267368"/>
            <a:chExt cx="530340" cy="553040"/>
          </a:xfrm>
        </p:grpSpPr>
        <p:sp>
          <p:nvSpPr>
            <p:cNvPr id="4889" name="Google Shape;4889;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81"/>
            <p:cNvGrpSpPr/>
            <p:nvPr/>
          </p:nvGrpSpPr>
          <p:grpSpPr>
            <a:xfrm>
              <a:off x="5830645" y="1267368"/>
              <a:ext cx="259743" cy="269909"/>
              <a:chOff x="5830645" y="1267368"/>
              <a:chExt cx="259743" cy="269909"/>
            </a:xfrm>
          </p:grpSpPr>
          <p:sp>
            <p:nvSpPr>
              <p:cNvPr id="4891" name="Google Shape;4891;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81"/>
            <p:cNvGrpSpPr/>
            <p:nvPr/>
          </p:nvGrpSpPr>
          <p:grpSpPr>
            <a:xfrm>
              <a:off x="6101293" y="1267368"/>
              <a:ext cx="259692" cy="269909"/>
              <a:chOff x="6101293" y="1267368"/>
              <a:chExt cx="259692" cy="269909"/>
            </a:xfrm>
          </p:grpSpPr>
          <p:sp>
            <p:nvSpPr>
              <p:cNvPr id="4894" name="Google Shape;4894;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81"/>
            <p:cNvGrpSpPr/>
            <p:nvPr/>
          </p:nvGrpSpPr>
          <p:grpSpPr>
            <a:xfrm>
              <a:off x="5830645" y="1550500"/>
              <a:ext cx="259692" cy="269909"/>
              <a:chOff x="5830645" y="1550500"/>
              <a:chExt cx="259692" cy="269909"/>
            </a:xfrm>
          </p:grpSpPr>
          <p:sp>
            <p:nvSpPr>
              <p:cNvPr id="4897" name="Google Shape;4897;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6101293" y="1550500"/>
              <a:ext cx="259692" cy="269909"/>
              <a:chOff x="6101293" y="1550500"/>
              <a:chExt cx="259692" cy="269909"/>
            </a:xfrm>
          </p:grpSpPr>
          <p:sp>
            <p:nvSpPr>
              <p:cNvPr id="4900" name="Google Shape;4900;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2" name="Google Shape;4902;p81"/>
          <p:cNvGrpSpPr/>
          <p:nvPr/>
        </p:nvGrpSpPr>
        <p:grpSpPr>
          <a:xfrm>
            <a:off x="723700" y="1861760"/>
            <a:ext cx="697154" cy="679574"/>
            <a:chOff x="2679875" y="2361475"/>
            <a:chExt cx="780425" cy="760575"/>
          </a:xfrm>
        </p:grpSpPr>
        <p:sp>
          <p:nvSpPr>
            <p:cNvPr id="4903" name="Google Shape;4903;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81"/>
          <p:cNvGrpSpPr/>
          <p:nvPr/>
        </p:nvGrpSpPr>
        <p:grpSpPr>
          <a:xfrm>
            <a:off x="3122859" y="971352"/>
            <a:ext cx="735829" cy="684547"/>
            <a:chOff x="3351965" y="1148808"/>
            <a:chExt cx="750770" cy="698375"/>
          </a:xfrm>
        </p:grpSpPr>
        <p:grpSp>
          <p:nvGrpSpPr>
            <p:cNvPr id="4910" name="Google Shape;4910;p81"/>
            <p:cNvGrpSpPr/>
            <p:nvPr/>
          </p:nvGrpSpPr>
          <p:grpSpPr>
            <a:xfrm>
              <a:off x="3586796" y="1148808"/>
              <a:ext cx="294857" cy="286830"/>
              <a:chOff x="3750225" y="1774000"/>
              <a:chExt cx="149575" cy="145525"/>
            </a:xfrm>
          </p:grpSpPr>
          <p:sp>
            <p:nvSpPr>
              <p:cNvPr id="4911" name="Google Shape;4911;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1"/>
            <p:cNvGrpSpPr/>
            <p:nvPr/>
          </p:nvGrpSpPr>
          <p:grpSpPr>
            <a:xfrm>
              <a:off x="3779245" y="1375768"/>
              <a:ext cx="323490" cy="286978"/>
              <a:chOff x="3847850" y="1889150"/>
              <a:chExt cx="164100" cy="145600"/>
            </a:xfrm>
          </p:grpSpPr>
          <p:sp>
            <p:nvSpPr>
              <p:cNvPr id="4914" name="Google Shape;4914;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1"/>
            <p:cNvGrpSpPr/>
            <p:nvPr/>
          </p:nvGrpSpPr>
          <p:grpSpPr>
            <a:xfrm>
              <a:off x="3351965" y="1330435"/>
              <a:ext cx="295449" cy="285401"/>
              <a:chOff x="3631100" y="1866150"/>
              <a:chExt cx="149875" cy="144800"/>
            </a:xfrm>
          </p:grpSpPr>
          <p:sp>
            <p:nvSpPr>
              <p:cNvPr id="4917" name="Google Shape;4917;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1"/>
            <p:cNvGrpSpPr/>
            <p:nvPr/>
          </p:nvGrpSpPr>
          <p:grpSpPr>
            <a:xfrm>
              <a:off x="3548208" y="1560352"/>
              <a:ext cx="294808" cy="286830"/>
              <a:chOff x="3730650" y="1982800"/>
              <a:chExt cx="149550" cy="145525"/>
            </a:xfrm>
          </p:grpSpPr>
          <p:sp>
            <p:nvSpPr>
              <p:cNvPr id="4920" name="Google Shape;4920;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2" name="Google Shape;4922;p81"/>
          <p:cNvGrpSpPr/>
          <p:nvPr/>
        </p:nvGrpSpPr>
        <p:grpSpPr>
          <a:xfrm>
            <a:off x="7624512" y="971306"/>
            <a:ext cx="804565" cy="677795"/>
            <a:chOff x="7636443" y="1204988"/>
            <a:chExt cx="804565" cy="677795"/>
          </a:xfrm>
        </p:grpSpPr>
        <p:grpSp>
          <p:nvGrpSpPr>
            <p:cNvPr id="4923" name="Google Shape;4923;p81"/>
            <p:cNvGrpSpPr/>
            <p:nvPr/>
          </p:nvGrpSpPr>
          <p:grpSpPr>
            <a:xfrm>
              <a:off x="7636443" y="1509705"/>
              <a:ext cx="804565" cy="373078"/>
              <a:chOff x="7636443" y="1509705"/>
              <a:chExt cx="804565" cy="373078"/>
            </a:xfrm>
          </p:grpSpPr>
          <p:sp>
            <p:nvSpPr>
              <p:cNvPr id="4924" name="Google Shape;4924;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81"/>
            <p:cNvGrpSpPr/>
            <p:nvPr/>
          </p:nvGrpSpPr>
          <p:grpSpPr>
            <a:xfrm>
              <a:off x="7636443" y="1408133"/>
              <a:ext cx="804565" cy="373078"/>
              <a:chOff x="7636443" y="1408133"/>
              <a:chExt cx="804565" cy="373078"/>
            </a:xfrm>
          </p:grpSpPr>
          <p:sp>
            <p:nvSpPr>
              <p:cNvPr id="4927" name="Google Shape;4927;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81"/>
            <p:cNvGrpSpPr/>
            <p:nvPr/>
          </p:nvGrpSpPr>
          <p:grpSpPr>
            <a:xfrm>
              <a:off x="7636443" y="1306560"/>
              <a:ext cx="804565" cy="373078"/>
              <a:chOff x="7636443" y="1306560"/>
              <a:chExt cx="804565" cy="373078"/>
            </a:xfrm>
          </p:grpSpPr>
          <p:sp>
            <p:nvSpPr>
              <p:cNvPr id="4930" name="Google Shape;4930;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81"/>
            <p:cNvGrpSpPr/>
            <p:nvPr/>
          </p:nvGrpSpPr>
          <p:grpSpPr>
            <a:xfrm>
              <a:off x="7636443" y="1204988"/>
              <a:ext cx="804565" cy="373078"/>
              <a:chOff x="7636443" y="1204988"/>
              <a:chExt cx="804565" cy="373078"/>
            </a:xfrm>
          </p:grpSpPr>
          <p:sp>
            <p:nvSpPr>
              <p:cNvPr id="4933" name="Google Shape;4933;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5" name="Google Shape;4935;p81"/>
          <p:cNvGrpSpPr/>
          <p:nvPr/>
        </p:nvGrpSpPr>
        <p:grpSpPr>
          <a:xfrm>
            <a:off x="4963358" y="1878721"/>
            <a:ext cx="661339" cy="661188"/>
            <a:chOff x="3990000" y="975400"/>
            <a:chExt cx="3934200" cy="3933300"/>
          </a:xfrm>
        </p:grpSpPr>
        <p:sp>
          <p:nvSpPr>
            <p:cNvPr id="4936" name="Google Shape;4936;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81"/>
          <p:cNvGrpSpPr/>
          <p:nvPr/>
        </p:nvGrpSpPr>
        <p:grpSpPr>
          <a:xfrm>
            <a:off x="6607006" y="1857359"/>
            <a:ext cx="868881" cy="684241"/>
            <a:chOff x="6598259" y="2078634"/>
            <a:chExt cx="868881" cy="684241"/>
          </a:xfrm>
        </p:grpSpPr>
        <p:sp>
          <p:nvSpPr>
            <p:cNvPr id="4941" name="Google Shape;4941;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7" name="Google Shape;4947;p81"/>
            <p:cNvGrpSpPr/>
            <p:nvPr/>
          </p:nvGrpSpPr>
          <p:grpSpPr>
            <a:xfrm>
              <a:off x="6808175" y="2078634"/>
              <a:ext cx="452229" cy="684241"/>
              <a:chOff x="6808175" y="2078634"/>
              <a:chExt cx="452229" cy="684241"/>
            </a:xfrm>
          </p:grpSpPr>
          <p:sp>
            <p:nvSpPr>
              <p:cNvPr id="4948" name="Google Shape;4948;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4" name="Google Shape;4954;p81"/>
              <p:cNvGrpSpPr/>
              <p:nvPr/>
            </p:nvGrpSpPr>
            <p:grpSpPr>
              <a:xfrm>
                <a:off x="6821586" y="2078634"/>
                <a:ext cx="426871" cy="684241"/>
                <a:chOff x="6821586" y="2078634"/>
                <a:chExt cx="426871" cy="684241"/>
              </a:xfrm>
            </p:grpSpPr>
            <p:grpSp>
              <p:nvGrpSpPr>
                <p:cNvPr id="4955" name="Google Shape;4955;p81"/>
                <p:cNvGrpSpPr/>
                <p:nvPr/>
              </p:nvGrpSpPr>
              <p:grpSpPr>
                <a:xfrm>
                  <a:off x="6821586" y="2078634"/>
                  <a:ext cx="426871" cy="684241"/>
                  <a:chOff x="6821586" y="2078634"/>
                  <a:chExt cx="426871" cy="684241"/>
                </a:xfrm>
              </p:grpSpPr>
              <p:sp>
                <p:nvSpPr>
                  <p:cNvPr id="4956" name="Google Shape;4956;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5" name="Google Shape;4975;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1" name="Google Shape;4981;p81"/>
          <p:cNvGrpSpPr/>
          <p:nvPr/>
        </p:nvGrpSpPr>
        <p:grpSpPr>
          <a:xfrm>
            <a:off x="716989" y="3531368"/>
            <a:ext cx="1340789" cy="640830"/>
            <a:chOff x="238125" y="1151100"/>
            <a:chExt cx="7139450" cy="3412300"/>
          </a:xfrm>
        </p:grpSpPr>
        <p:sp>
          <p:nvSpPr>
            <p:cNvPr id="4982" name="Google Shape;4982;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81"/>
          <p:cNvGrpSpPr/>
          <p:nvPr/>
        </p:nvGrpSpPr>
        <p:grpSpPr>
          <a:xfrm>
            <a:off x="5584212" y="2734649"/>
            <a:ext cx="985357" cy="585764"/>
            <a:chOff x="5145061" y="2881789"/>
            <a:chExt cx="1107641" cy="658458"/>
          </a:xfrm>
        </p:grpSpPr>
        <p:grpSp>
          <p:nvGrpSpPr>
            <p:cNvPr id="4995" name="Google Shape;4995;p81"/>
            <p:cNvGrpSpPr/>
            <p:nvPr/>
          </p:nvGrpSpPr>
          <p:grpSpPr>
            <a:xfrm>
              <a:off x="5722989" y="3244587"/>
              <a:ext cx="529713" cy="295659"/>
              <a:chOff x="5722989" y="3244587"/>
              <a:chExt cx="529713" cy="295659"/>
            </a:xfrm>
          </p:grpSpPr>
          <p:sp>
            <p:nvSpPr>
              <p:cNvPr id="4996" name="Google Shape;4996;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97" name="Google Shape;4997;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98" name="Google Shape;4998;p81"/>
            <p:cNvGrpSpPr/>
            <p:nvPr/>
          </p:nvGrpSpPr>
          <p:grpSpPr>
            <a:xfrm>
              <a:off x="5145061" y="3244587"/>
              <a:ext cx="536807" cy="295659"/>
              <a:chOff x="5145061" y="3244587"/>
              <a:chExt cx="536807" cy="295659"/>
            </a:xfrm>
          </p:grpSpPr>
          <p:sp>
            <p:nvSpPr>
              <p:cNvPr id="4999" name="Google Shape;4999;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00" name="Google Shape;5000;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01" name="Google Shape;5001;p81"/>
            <p:cNvGrpSpPr/>
            <p:nvPr/>
          </p:nvGrpSpPr>
          <p:grpSpPr>
            <a:xfrm>
              <a:off x="5341327" y="2898245"/>
              <a:ext cx="532309" cy="614891"/>
              <a:chOff x="5341327" y="2898245"/>
              <a:chExt cx="532309" cy="614891"/>
            </a:xfrm>
          </p:grpSpPr>
          <p:sp>
            <p:nvSpPr>
              <p:cNvPr id="5002" name="Google Shape;5002;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03" name="Google Shape;5003;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04" name="Google Shape;5004;p81"/>
            <p:cNvGrpSpPr/>
            <p:nvPr/>
          </p:nvGrpSpPr>
          <p:grpSpPr>
            <a:xfrm>
              <a:off x="5532290" y="2881789"/>
              <a:ext cx="620516" cy="305456"/>
              <a:chOff x="5532290" y="2881789"/>
              <a:chExt cx="620516" cy="305456"/>
            </a:xfrm>
          </p:grpSpPr>
          <p:sp>
            <p:nvSpPr>
              <p:cNvPr id="5005" name="Google Shape;5005;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06" name="Google Shape;5006;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07" name="Google Shape;5007;p81"/>
          <p:cNvGrpSpPr/>
          <p:nvPr/>
        </p:nvGrpSpPr>
        <p:grpSpPr>
          <a:xfrm>
            <a:off x="8163135" y="3526707"/>
            <a:ext cx="269068" cy="645491"/>
            <a:chOff x="7026852" y="3311869"/>
            <a:chExt cx="434331" cy="1041954"/>
          </a:xfrm>
        </p:grpSpPr>
        <p:sp>
          <p:nvSpPr>
            <p:cNvPr id="5008" name="Google Shape;5008;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81"/>
          <p:cNvGrpSpPr/>
          <p:nvPr/>
        </p:nvGrpSpPr>
        <p:grpSpPr>
          <a:xfrm>
            <a:off x="6179716" y="3565945"/>
            <a:ext cx="293882" cy="293836"/>
            <a:chOff x="4873519" y="3311869"/>
            <a:chExt cx="499374" cy="499296"/>
          </a:xfrm>
        </p:grpSpPr>
        <p:sp>
          <p:nvSpPr>
            <p:cNvPr id="5012" name="Google Shape;5012;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81"/>
          <p:cNvGrpSpPr/>
          <p:nvPr/>
        </p:nvGrpSpPr>
        <p:grpSpPr>
          <a:xfrm>
            <a:off x="6179716" y="3878316"/>
            <a:ext cx="293882" cy="293882"/>
            <a:chOff x="4873519" y="3875839"/>
            <a:chExt cx="499374" cy="499374"/>
          </a:xfrm>
        </p:grpSpPr>
        <p:sp>
          <p:nvSpPr>
            <p:cNvPr id="5015" name="Google Shape;5015;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1"/>
          <p:cNvGrpSpPr/>
          <p:nvPr/>
        </p:nvGrpSpPr>
        <p:grpSpPr>
          <a:xfrm>
            <a:off x="2410244" y="1850269"/>
            <a:ext cx="698104" cy="698208"/>
            <a:chOff x="2565073" y="2075876"/>
            <a:chExt cx="672482" cy="672518"/>
          </a:xfrm>
        </p:grpSpPr>
        <p:sp>
          <p:nvSpPr>
            <p:cNvPr id="5018" name="Google Shape;5018;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81"/>
          <p:cNvGrpSpPr/>
          <p:nvPr/>
        </p:nvGrpSpPr>
        <p:grpSpPr>
          <a:xfrm>
            <a:off x="5633655" y="3534869"/>
            <a:ext cx="438354" cy="637329"/>
            <a:chOff x="1697726" y="3244179"/>
            <a:chExt cx="788124" cy="1146069"/>
          </a:xfrm>
        </p:grpSpPr>
        <p:sp>
          <p:nvSpPr>
            <p:cNvPr id="5025" name="Google Shape;5025;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7" name="Google Shape;5027;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81"/>
          <p:cNvGrpSpPr/>
          <p:nvPr/>
        </p:nvGrpSpPr>
        <p:grpSpPr>
          <a:xfrm>
            <a:off x="7634869" y="1863232"/>
            <a:ext cx="799565" cy="670282"/>
            <a:chOff x="7617850" y="2063282"/>
            <a:chExt cx="799565" cy="670282"/>
          </a:xfrm>
        </p:grpSpPr>
        <p:cxnSp>
          <p:nvCxnSpPr>
            <p:cNvPr id="5029" name="Google Shape;5029;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30" name="Google Shape;5030;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31" name="Google Shape;5031;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32" name="Google Shape;5032;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33" name="Google Shape;5033;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034" name="Google Shape;5034;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035" name="Google Shape;5035;p81"/>
            <p:cNvGrpSpPr/>
            <p:nvPr/>
          </p:nvGrpSpPr>
          <p:grpSpPr>
            <a:xfrm>
              <a:off x="7734309" y="2063282"/>
              <a:ext cx="570957" cy="620095"/>
              <a:chOff x="7734309" y="2063282"/>
              <a:chExt cx="570957" cy="620095"/>
            </a:xfrm>
          </p:grpSpPr>
          <p:grpSp>
            <p:nvGrpSpPr>
              <p:cNvPr id="5036" name="Google Shape;5036;p81"/>
              <p:cNvGrpSpPr/>
              <p:nvPr/>
            </p:nvGrpSpPr>
            <p:grpSpPr>
              <a:xfrm>
                <a:off x="8031573" y="2063282"/>
                <a:ext cx="273693" cy="620095"/>
                <a:chOff x="8031573" y="2063282"/>
                <a:chExt cx="273693" cy="620095"/>
              </a:xfrm>
            </p:grpSpPr>
            <p:sp>
              <p:nvSpPr>
                <p:cNvPr id="5037" name="Google Shape;5037;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81"/>
              <p:cNvGrpSpPr/>
              <p:nvPr/>
            </p:nvGrpSpPr>
            <p:grpSpPr>
              <a:xfrm flipH="1">
                <a:off x="7734309" y="2063282"/>
                <a:ext cx="273693" cy="620095"/>
                <a:chOff x="8031573" y="2063282"/>
                <a:chExt cx="273693" cy="620095"/>
              </a:xfrm>
            </p:grpSpPr>
            <p:sp>
              <p:nvSpPr>
                <p:cNvPr id="5042" name="Google Shape;5042;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46" name="Google Shape;5046;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8" name="Google Shape;5048;p81"/>
          <p:cNvGrpSpPr/>
          <p:nvPr/>
        </p:nvGrpSpPr>
        <p:grpSpPr>
          <a:xfrm>
            <a:off x="7821475" y="2716715"/>
            <a:ext cx="602567" cy="601884"/>
            <a:chOff x="1186975" y="238125"/>
            <a:chExt cx="5244275" cy="5238325"/>
          </a:xfrm>
        </p:grpSpPr>
        <p:sp>
          <p:nvSpPr>
            <p:cNvPr id="5049" name="Google Shape;5049;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81"/>
          <p:cNvGrpSpPr/>
          <p:nvPr/>
        </p:nvGrpSpPr>
        <p:grpSpPr>
          <a:xfrm>
            <a:off x="3264213" y="1856199"/>
            <a:ext cx="651848" cy="687338"/>
            <a:chOff x="3400515" y="2056248"/>
            <a:chExt cx="698134" cy="735987"/>
          </a:xfrm>
        </p:grpSpPr>
        <p:grpSp>
          <p:nvGrpSpPr>
            <p:cNvPr id="5054" name="Google Shape;5054;p81"/>
            <p:cNvGrpSpPr/>
            <p:nvPr/>
          </p:nvGrpSpPr>
          <p:grpSpPr>
            <a:xfrm>
              <a:off x="3400515" y="2283913"/>
              <a:ext cx="312919" cy="219900"/>
              <a:chOff x="3400515" y="2283913"/>
              <a:chExt cx="312919" cy="219900"/>
            </a:xfrm>
          </p:grpSpPr>
          <p:sp>
            <p:nvSpPr>
              <p:cNvPr id="5055" name="Google Shape;5055;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56" name="Google Shape;5056;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57" name="Google Shape;5057;p81"/>
            <p:cNvGrpSpPr/>
            <p:nvPr/>
          </p:nvGrpSpPr>
          <p:grpSpPr>
            <a:xfrm>
              <a:off x="3547823" y="2461089"/>
              <a:ext cx="219900" cy="331146"/>
              <a:chOff x="3547823" y="2461089"/>
              <a:chExt cx="219900" cy="331146"/>
            </a:xfrm>
          </p:grpSpPr>
          <p:sp>
            <p:nvSpPr>
              <p:cNvPr id="5058" name="Google Shape;5058;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59" name="Google Shape;5059;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60" name="Google Shape;5060;p81"/>
            <p:cNvGrpSpPr/>
            <p:nvPr/>
          </p:nvGrpSpPr>
          <p:grpSpPr>
            <a:xfrm>
              <a:off x="3734138" y="2461089"/>
              <a:ext cx="219900" cy="331146"/>
              <a:chOff x="3734138" y="2461089"/>
              <a:chExt cx="219900" cy="331146"/>
            </a:xfrm>
          </p:grpSpPr>
          <p:sp>
            <p:nvSpPr>
              <p:cNvPr id="5061" name="Google Shape;5061;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62" name="Google Shape;5062;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63" name="Google Shape;5063;p81"/>
            <p:cNvGrpSpPr/>
            <p:nvPr/>
          </p:nvGrpSpPr>
          <p:grpSpPr>
            <a:xfrm>
              <a:off x="3787560" y="2281742"/>
              <a:ext cx="311089" cy="219900"/>
              <a:chOff x="3787560" y="2281742"/>
              <a:chExt cx="311089" cy="219900"/>
            </a:xfrm>
          </p:grpSpPr>
          <p:sp>
            <p:nvSpPr>
              <p:cNvPr id="5064" name="Google Shape;5064;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65" name="Google Shape;5065;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66" name="Google Shape;5066;p81"/>
            <p:cNvGrpSpPr/>
            <p:nvPr/>
          </p:nvGrpSpPr>
          <p:grpSpPr>
            <a:xfrm>
              <a:off x="3637290" y="2056248"/>
              <a:ext cx="219900" cy="330736"/>
              <a:chOff x="3637290" y="2056248"/>
              <a:chExt cx="219900" cy="330736"/>
            </a:xfrm>
          </p:grpSpPr>
          <p:sp>
            <p:nvSpPr>
              <p:cNvPr id="5067" name="Google Shape;5067;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68" name="Google Shape;5068;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69" name="Google Shape;5069;p81"/>
          <p:cNvGrpSpPr/>
          <p:nvPr/>
        </p:nvGrpSpPr>
        <p:grpSpPr>
          <a:xfrm>
            <a:off x="2555919" y="2726205"/>
            <a:ext cx="1268144" cy="592394"/>
            <a:chOff x="238125" y="1188750"/>
            <a:chExt cx="7140450" cy="3335550"/>
          </a:xfrm>
        </p:grpSpPr>
        <p:sp>
          <p:nvSpPr>
            <p:cNvPr id="5070" name="Google Shape;5070;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1"/>
          <p:cNvGrpSpPr/>
          <p:nvPr/>
        </p:nvGrpSpPr>
        <p:grpSpPr>
          <a:xfrm>
            <a:off x="6663819" y="2728360"/>
            <a:ext cx="1053944" cy="590147"/>
            <a:chOff x="238125" y="1335475"/>
            <a:chExt cx="5418735" cy="3034175"/>
          </a:xfrm>
        </p:grpSpPr>
        <p:sp>
          <p:nvSpPr>
            <p:cNvPr id="5076" name="Google Shape;5076;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81"/>
          <p:cNvGrpSpPr/>
          <p:nvPr/>
        </p:nvGrpSpPr>
        <p:grpSpPr>
          <a:xfrm>
            <a:off x="4094628" y="3533259"/>
            <a:ext cx="1268207" cy="638939"/>
            <a:chOff x="3967651" y="3645904"/>
            <a:chExt cx="1479304" cy="745292"/>
          </a:xfrm>
        </p:grpSpPr>
        <p:grpSp>
          <p:nvGrpSpPr>
            <p:cNvPr id="5080" name="Google Shape;5080;p81"/>
            <p:cNvGrpSpPr/>
            <p:nvPr/>
          </p:nvGrpSpPr>
          <p:grpSpPr>
            <a:xfrm>
              <a:off x="3967651" y="4009026"/>
              <a:ext cx="1479304" cy="382170"/>
              <a:chOff x="3967651" y="4009026"/>
              <a:chExt cx="1479304" cy="382170"/>
            </a:xfrm>
          </p:grpSpPr>
          <p:grpSp>
            <p:nvGrpSpPr>
              <p:cNvPr id="5081" name="Google Shape;5081;p81"/>
              <p:cNvGrpSpPr/>
              <p:nvPr/>
            </p:nvGrpSpPr>
            <p:grpSpPr>
              <a:xfrm>
                <a:off x="4892216" y="4195630"/>
                <a:ext cx="554739" cy="195566"/>
                <a:chOff x="3604375" y="4892160"/>
                <a:chExt cx="1651500" cy="582215"/>
              </a:xfrm>
            </p:grpSpPr>
            <p:sp>
              <p:nvSpPr>
                <p:cNvPr id="5082" name="Google Shape;5082;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81"/>
              <p:cNvGrpSpPr/>
              <p:nvPr/>
            </p:nvGrpSpPr>
            <p:grpSpPr>
              <a:xfrm>
                <a:off x="3967651" y="4146303"/>
                <a:ext cx="579402" cy="244893"/>
                <a:chOff x="851875" y="4745310"/>
                <a:chExt cx="1724925" cy="729065"/>
              </a:xfrm>
            </p:grpSpPr>
            <p:sp>
              <p:nvSpPr>
                <p:cNvPr id="5085" name="Google Shape;5085;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81"/>
              <p:cNvGrpSpPr/>
              <p:nvPr/>
            </p:nvGrpSpPr>
            <p:grpSpPr>
              <a:xfrm>
                <a:off x="4460753" y="4009026"/>
                <a:ext cx="493110" cy="382170"/>
                <a:chOff x="2319875" y="4336625"/>
                <a:chExt cx="1468025" cy="1137750"/>
              </a:xfrm>
            </p:grpSpPr>
            <p:sp>
              <p:nvSpPr>
                <p:cNvPr id="5088" name="Google Shape;5088;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0" name="Google Shape;5090;p81"/>
            <p:cNvGrpSpPr/>
            <p:nvPr/>
          </p:nvGrpSpPr>
          <p:grpSpPr>
            <a:xfrm>
              <a:off x="4479443" y="3645904"/>
              <a:ext cx="455965" cy="388789"/>
              <a:chOff x="2957425" y="238100"/>
              <a:chExt cx="1910200" cy="1628775"/>
            </a:xfrm>
          </p:grpSpPr>
          <p:sp>
            <p:nvSpPr>
              <p:cNvPr id="5091" name="Google Shape;5091;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1" name="Google Shape;5101;p81"/>
          <p:cNvGrpSpPr/>
          <p:nvPr/>
        </p:nvGrpSpPr>
        <p:grpSpPr>
          <a:xfrm>
            <a:off x="2480742" y="3534460"/>
            <a:ext cx="1243128" cy="637739"/>
            <a:chOff x="2496310" y="3693351"/>
            <a:chExt cx="1342906" cy="688926"/>
          </a:xfrm>
        </p:grpSpPr>
        <p:grpSp>
          <p:nvGrpSpPr>
            <p:cNvPr id="5102" name="Google Shape;5102;p81"/>
            <p:cNvGrpSpPr/>
            <p:nvPr/>
          </p:nvGrpSpPr>
          <p:grpSpPr>
            <a:xfrm>
              <a:off x="2496310" y="3693351"/>
              <a:ext cx="1342906" cy="688875"/>
              <a:chOff x="2496310" y="3693351"/>
              <a:chExt cx="1342906" cy="688875"/>
            </a:xfrm>
          </p:grpSpPr>
          <p:sp>
            <p:nvSpPr>
              <p:cNvPr id="5103" name="Google Shape;5103;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9" name="Google Shape;5109;p81"/>
              <p:cNvCxnSpPr>
                <a:stCxn id="510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10" name="Google Shape;5110;p81"/>
              <p:cNvCxnSpPr>
                <a:stCxn id="510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11" name="Google Shape;5111;p81"/>
              <p:cNvCxnSpPr>
                <a:stCxn id="510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12" name="Google Shape;5112;p81"/>
              <p:cNvCxnSpPr>
                <a:stCxn id="510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13" name="Google Shape;5113;p81"/>
              <p:cNvCxnSpPr>
                <a:stCxn id="510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114" name="Google Shape;5114;p81"/>
            <p:cNvGrpSpPr/>
            <p:nvPr/>
          </p:nvGrpSpPr>
          <p:grpSpPr>
            <a:xfrm>
              <a:off x="2675275" y="3930557"/>
              <a:ext cx="1003306" cy="451719"/>
              <a:chOff x="2675275" y="4174282"/>
              <a:chExt cx="1003306" cy="451719"/>
            </a:xfrm>
          </p:grpSpPr>
          <p:sp>
            <p:nvSpPr>
              <p:cNvPr id="5115" name="Google Shape;5115;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81"/>
          <p:cNvGrpSpPr/>
          <p:nvPr/>
        </p:nvGrpSpPr>
        <p:grpSpPr>
          <a:xfrm>
            <a:off x="1654412" y="971306"/>
            <a:ext cx="574511" cy="874709"/>
            <a:chOff x="1715404" y="1112080"/>
            <a:chExt cx="642270" cy="977984"/>
          </a:xfrm>
        </p:grpSpPr>
        <p:grpSp>
          <p:nvGrpSpPr>
            <p:cNvPr id="5119" name="Google Shape;5119;p81"/>
            <p:cNvGrpSpPr/>
            <p:nvPr/>
          </p:nvGrpSpPr>
          <p:grpSpPr>
            <a:xfrm>
              <a:off x="1715404" y="1112080"/>
              <a:ext cx="642270" cy="977984"/>
              <a:chOff x="1715404" y="1112080"/>
              <a:chExt cx="642270" cy="977984"/>
            </a:xfrm>
          </p:grpSpPr>
          <p:sp>
            <p:nvSpPr>
              <p:cNvPr id="5120" name="Google Shape;5120;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1"/>
            <p:cNvGrpSpPr/>
            <p:nvPr/>
          </p:nvGrpSpPr>
          <p:grpSpPr>
            <a:xfrm>
              <a:off x="1768927" y="1165603"/>
              <a:ext cx="535225" cy="851367"/>
              <a:chOff x="1768927" y="1165603"/>
              <a:chExt cx="535225" cy="851367"/>
            </a:xfrm>
          </p:grpSpPr>
          <p:sp>
            <p:nvSpPr>
              <p:cNvPr id="5123" name="Google Shape;5123;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1"/>
            <p:cNvGrpSpPr/>
            <p:nvPr/>
          </p:nvGrpSpPr>
          <p:grpSpPr>
            <a:xfrm>
              <a:off x="1822449" y="1219125"/>
              <a:ext cx="428180" cy="718859"/>
              <a:chOff x="1822449" y="1219125"/>
              <a:chExt cx="428180" cy="718859"/>
            </a:xfrm>
          </p:grpSpPr>
          <p:sp>
            <p:nvSpPr>
              <p:cNvPr id="5126" name="Google Shape;5126;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81"/>
            <p:cNvGrpSpPr/>
            <p:nvPr/>
          </p:nvGrpSpPr>
          <p:grpSpPr>
            <a:xfrm>
              <a:off x="1875972" y="1272648"/>
              <a:ext cx="321135" cy="586939"/>
              <a:chOff x="1875972" y="1272648"/>
              <a:chExt cx="321135" cy="586939"/>
            </a:xfrm>
          </p:grpSpPr>
          <p:sp>
            <p:nvSpPr>
              <p:cNvPr id="5129" name="Google Shape;5129;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81"/>
          <p:cNvGrpSpPr/>
          <p:nvPr/>
        </p:nvGrpSpPr>
        <p:grpSpPr>
          <a:xfrm>
            <a:off x="7761573" y="3528028"/>
            <a:ext cx="293855" cy="644170"/>
            <a:chOff x="241025" y="3151575"/>
            <a:chExt cx="293855" cy="644170"/>
          </a:xfrm>
        </p:grpSpPr>
        <p:sp>
          <p:nvSpPr>
            <p:cNvPr id="5132" name="Google Shape;5132;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81"/>
          <p:cNvGrpSpPr/>
          <p:nvPr/>
        </p:nvGrpSpPr>
        <p:grpSpPr>
          <a:xfrm>
            <a:off x="709557" y="2728028"/>
            <a:ext cx="1779649" cy="591620"/>
            <a:chOff x="246070" y="1983375"/>
            <a:chExt cx="1855347" cy="616849"/>
          </a:xfrm>
        </p:grpSpPr>
        <p:sp>
          <p:nvSpPr>
            <p:cNvPr id="5135" name="Google Shape;5135;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81"/>
          <p:cNvGrpSpPr/>
          <p:nvPr/>
        </p:nvGrpSpPr>
        <p:grpSpPr>
          <a:xfrm>
            <a:off x="2320424" y="971306"/>
            <a:ext cx="711055" cy="745993"/>
            <a:chOff x="2496269" y="1171698"/>
            <a:chExt cx="761953" cy="799392"/>
          </a:xfrm>
        </p:grpSpPr>
        <p:grpSp>
          <p:nvGrpSpPr>
            <p:cNvPr id="5145" name="Google Shape;5145;p81"/>
            <p:cNvGrpSpPr/>
            <p:nvPr/>
          </p:nvGrpSpPr>
          <p:grpSpPr>
            <a:xfrm>
              <a:off x="2496269" y="1171698"/>
              <a:ext cx="761953" cy="723022"/>
              <a:chOff x="2496269" y="1171698"/>
              <a:chExt cx="761953" cy="723022"/>
            </a:xfrm>
          </p:grpSpPr>
          <p:sp>
            <p:nvSpPr>
              <p:cNvPr id="5146" name="Google Shape;5146;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81"/>
              <p:cNvGrpSpPr/>
              <p:nvPr/>
            </p:nvGrpSpPr>
            <p:grpSpPr>
              <a:xfrm>
                <a:off x="2496269" y="1171698"/>
                <a:ext cx="761953" cy="723022"/>
                <a:chOff x="2496269" y="1120652"/>
                <a:chExt cx="761953" cy="723022"/>
              </a:xfrm>
            </p:grpSpPr>
            <p:grpSp>
              <p:nvGrpSpPr>
                <p:cNvPr id="5149" name="Google Shape;5149;p81"/>
                <p:cNvGrpSpPr/>
                <p:nvPr/>
              </p:nvGrpSpPr>
              <p:grpSpPr>
                <a:xfrm>
                  <a:off x="2496269" y="1120652"/>
                  <a:ext cx="761953" cy="723022"/>
                  <a:chOff x="2496269" y="1120652"/>
                  <a:chExt cx="761953" cy="723022"/>
                </a:xfrm>
              </p:grpSpPr>
              <p:grpSp>
                <p:nvGrpSpPr>
                  <p:cNvPr id="5150" name="Google Shape;5150;p81"/>
                  <p:cNvGrpSpPr/>
                  <p:nvPr/>
                </p:nvGrpSpPr>
                <p:grpSpPr>
                  <a:xfrm>
                    <a:off x="2496269" y="1304589"/>
                    <a:ext cx="407089" cy="305057"/>
                    <a:chOff x="2496269" y="1304589"/>
                    <a:chExt cx="407089" cy="305057"/>
                  </a:xfrm>
                </p:grpSpPr>
                <p:sp>
                  <p:nvSpPr>
                    <p:cNvPr id="5151" name="Google Shape;5151;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81"/>
                  <p:cNvGrpSpPr/>
                  <p:nvPr/>
                </p:nvGrpSpPr>
                <p:grpSpPr>
                  <a:xfrm>
                    <a:off x="2586468" y="1493376"/>
                    <a:ext cx="358850" cy="349656"/>
                    <a:chOff x="2586468" y="1493376"/>
                    <a:chExt cx="358850" cy="349656"/>
                  </a:xfrm>
                </p:grpSpPr>
                <p:sp>
                  <p:nvSpPr>
                    <p:cNvPr id="5154" name="Google Shape;5154;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1"/>
                  <p:cNvGrpSpPr/>
                  <p:nvPr/>
                </p:nvGrpSpPr>
                <p:grpSpPr>
                  <a:xfrm>
                    <a:off x="2807939" y="1494024"/>
                    <a:ext cx="358857" cy="349650"/>
                    <a:chOff x="2807939" y="1494024"/>
                    <a:chExt cx="358857" cy="349650"/>
                  </a:xfrm>
                </p:grpSpPr>
                <p:sp>
                  <p:nvSpPr>
                    <p:cNvPr id="5157" name="Google Shape;5157;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81"/>
                  <p:cNvGrpSpPr/>
                  <p:nvPr/>
                </p:nvGrpSpPr>
                <p:grpSpPr>
                  <a:xfrm>
                    <a:off x="2851133" y="1305635"/>
                    <a:ext cx="407089" cy="305057"/>
                    <a:chOff x="2851133" y="1305635"/>
                    <a:chExt cx="407089" cy="305057"/>
                  </a:xfrm>
                </p:grpSpPr>
                <p:sp>
                  <p:nvSpPr>
                    <p:cNvPr id="5160" name="Google Shape;5160;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1"/>
                  <p:cNvGrpSpPr/>
                  <p:nvPr/>
                </p:nvGrpSpPr>
                <p:grpSpPr>
                  <a:xfrm>
                    <a:off x="2727495" y="1120652"/>
                    <a:ext cx="300271" cy="396358"/>
                    <a:chOff x="2727495" y="1120652"/>
                    <a:chExt cx="300271" cy="396358"/>
                  </a:xfrm>
                </p:grpSpPr>
                <p:sp>
                  <p:nvSpPr>
                    <p:cNvPr id="5163" name="Google Shape;5163;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5" name="Google Shape;5165;p81"/>
                <p:cNvGrpSpPr/>
                <p:nvPr/>
              </p:nvGrpSpPr>
              <p:grpSpPr>
                <a:xfrm>
                  <a:off x="2722305" y="1350460"/>
                  <a:ext cx="308357" cy="308344"/>
                  <a:chOff x="2722305" y="1350460"/>
                  <a:chExt cx="308357" cy="308344"/>
                </a:xfrm>
              </p:grpSpPr>
              <p:sp>
                <p:nvSpPr>
                  <p:cNvPr id="5166" name="Google Shape;5166;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81"/>
                  <p:cNvGrpSpPr/>
                  <p:nvPr/>
                </p:nvGrpSpPr>
                <p:grpSpPr>
                  <a:xfrm>
                    <a:off x="2725064" y="1364529"/>
                    <a:ext cx="297954" cy="280182"/>
                    <a:chOff x="2725064" y="1364529"/>
                    <a:chExt cx="297954" cy="280182"/>
                  </a:xfrm>
                </p:grpSpPr>
                <p:sp>
                  <p:nvSpPr>
                    <p:cNvPr id="5168" name="Google Shape;5168;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73" name="Google Shape;5173;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81"/>
          <p:cNvGrpSpPr/>
          <p:nvPr/>
        </p:nvGrpSpPr>
        <p:grpSpPr>
          <a:xfrm>
            <a:off x="3909124" y="2727412"/>
            <a:ext cx="1569144" cy="591015"/>
            <a:chOff x="3820100" y="3023049"/>
            <a:chExt cx="1303926" cy="491162"/>
          </a:xfrm>
        </p:grpSpPr>
        <p:grpSp>
          <p:nvGrpSpPr>
            <p:cNvPr id="5179" name="Google Shape;5179;p81"/>
            <p:cNvGrpSpPr/>
            <p:nvPr/>
          </p:nvGrpSpPr>
          <p:grpSpPr>
            <a:xfrm>
              <a:off x="3820100" y="3023072"/>
              <a:ext cx="1303926" cy="491139"/>
              <a:chOff x="3820100" y="3023072"/>
              <a:chExt cx="1303926" cy="491139"/>
            </a:xfrm>
          </p:grpSpPr>
          <p:sp>
            <p:nvSpPr>
              <p:cNvPr id="5180" name="Google Shape;5180;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81"/>
            <p:cNvGrpSpPr/>
            <p:nvPr/>
          </p:nvGrpSpPr>
          <p:grpSpPr>
            <a:xfrm>
              <a:off x="4132439" y="3023645"/>
              <a:ext cx="393633" cy="177096"/>
              <a:chOff x="4132439" y="3023645"/>
              <a:chExt cx="393633" cy="177096"/>
            </a:xfrm>
          </p:grpSpPr>
          <p:sp>
            <p:nvSpPr>
              <p:cNvPr id="5183" name="Google Shape;5183;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81"/>
            <p:cNvGrpSpPr/>
            <p:nvPr/>
          </p:nvGrpSpPr>
          <p:grpSpPr>
            <a:xfrm>
              <a:off x="3921811" y="3023049"/>
              <a:ext cx="1002397" cy="388943"/>
              <a:chOff x="3921811" y="3023049"/>
              <a:chExt cx="1002397" cy="388943"/>
            </a:xfrm>
          </p:grpSpPr>
          <p:sp>
            <p:nvSpPr>
              <p:cNvPr id="5186" name="Google Shape;5186;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81"/>
            <p:cNvGrpSpPr/>
            <p:nvPr/>
          </p:nvGrpSpPr>
          <p:grpSpPr>
            <a:xfrm>
              <a:off x="4023645" y="3023049"/>
              <a:ext cx="683032" cy="286722"/>
              <a:chOff x="4023645" y="3023049"/>
              <a:chExt cx="683032" cy="286722"/>
            </a:xfrm>
          </p:grpSpPr>
          <p:sp>
            <p:nvSpPr>
              <p:cNvPr id="5189" name="Google Shape;5189;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81"/>
          <p:cNvGrpSpPr/>
          <p:nvPr/>
        </p:nvGrpSpPr>
        <p:grpSpPr>
          <a:xfrm>
            <a:off x="1541246" y="1854257"/>
            <a:ext cx="713522" cy="688025"/>
            <a:chOff x="1706078" y="2092648"/>
            <a:chExt cx="660913" cy="637296"/>
          </a:xfrm>
        </p:grpSpPr>
        <p:sp>
          <p:nvSpPr>
            <p:cNvPr id="5192" name="Google Shape;5192;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1"/>
            <p:cNvGrpSpPr/>
            <p:nvPr/>
          </p:nvGrpSpPr>
          <p:grpSpPr>
            <a:xfrm>
              <a:off x="1706078" y="2092648"/>
              <a:ext cx="660913" cy="575241"/>
              <a:chOff x="1706078" y="2092648"/>
              <a:chExt cx="660913" cy="575241"/>
            </a:xfrm>
          </p:grpSpPr>
          <p:sp>
            <p:nvSpPr>
              <p:cNvPr id="5194" name="Google Shape;5194;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7" name="Google Shape;5197;p81"/>
          <p:cNvGrpSpPr/>
          <p:nvPr/>
        </p:nvGrpSpPr>
        <p:grpSpPr>
          <a:xfrm>
            <a:off x="6303104" y="971806"/>
            <a:ext cx="1317459" cy="684168"/>
            <a:chOff x="238125" y="999450"/>
            <a:chExt cx="7140700" cy="3708225"/>
          </a:xfrm>
        </p:grpSpPr>
        <p:sp>
          <p:nvSpPr>
            <p:cNvPr id="5198" name="Google Shape;5198;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10"/>
        <p:cNvGrpSpPr/>
        <p:nvPr/>
      </p:nvGrpSpPr>
      <p:grpSpPr>
        <a:xfrm>
          <a:off x="0" y="0"/>
          <a:ext cx="0" cy="0"/>
          <a:chOff x="0" y="0"/>
          <a:chExt cx="0" cy="0"/>
        </a:xfrm>
      </p:grpSpPr>
      <p:grpSp>
        <p:nvGrpSpPr>
          <p:cNvPr id="5211" name="Google Shape;5211;p82"/>
          <p:cNvGrpSpPr/>
          <p:nvPr/>
        </p:nvGrpSpPr>
        <p:grpSpPr>
          <a:xfrm>
            <a:off x="717025" y="967615"/>
            <a:ext cx="1636117" cy="1526144"/>
            <a:chOff x="729238" y="1179665"/>
            <a:chExt cx="1636117" cy="1526144"/>
          </a:xfrm>
        </p:grpSpPr>
        <p:grpSp>
          <p:nvGrpSpPr>
            <p:cNvPr id="5212" name="Google Shape;5212;p82"/>
            <p:cNvGrpSpPr/>
            <p:nvPr/>
          </p:nvGrpSpPr>
          <p:grpSpPr>
            <a:xfrm>
              <a:off x="729238" y="1179665"/>
              <a:ext cx="80700" cy="1526144"/>
              <a:chOff x="729238" y="1179665"/>
              <a:chExt cx="80700" cy="1526144"/>
            </a:xfrm>
          </p:grpSpPr>
          <p:sp>
            <p:nvSpPr>
              <p:cNvPr id="5213" name="Google Shape;5213;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2"/>
            <p:cNvGrpSpPr/>
            <p:nvPr/>
          </p:nvGrpSpPr>
          <p:grpSpPr>
            <a:xfrm>
              <a:off x="903098" y="1179665"/>
              <a:ext cx="80700" cy="1526144"/>
              <a:chOff x="903098" y="1179665"/>
              <a:chExt cx="80700" cy="1526144"/>
            </a:xfrm>
          </p:grpSpPr>
          <p:sp>
            <p:nvSpPr>
              <p:cNvPr id="5224" name="Google Shape;5224;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82"/>
            <p:cNvGrpSpPr/>
            <p:nvPr/>
          </p:nvGrpSpPr>
          <p:grpSpPr>
            <a:xfrm>
              <a:off x="1076958" y="1179665"/>
              <a:ext cx="80700" cy="1526144"/>
              <a:chOff x="1076958" y="1179665"/>
              <a:chExt cx="80700" cy="1526144"/>
            </a:xfrm>
          </p:grpSpPr>
          <p:sp>
            <p:nvSpPr>
              <p:cNvPr id="5235" name="Google Shape;5235;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2"/>
            <p:cNvGrpSpPr/>
            <p:nvPr/>
          </p:nvGrpSpPr>
          <p:grpSpPr>
            <a:xfrm>
              <a:off x="1247707" y="1179665"/>
              <a:ext cx="80700" cy="1526144"/>
              <a:chOff x="1247707" y="1179665"/>
              <a:chExt cx="80700" cy="1526144"/>
            </a:xfrm>
          </p:grpSpPr>
          <p:sp>
            <p:nvSpPr>
              <p:cNvPr id="5246" name="Google Shape;5246;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2"/>
            <p:cNvGrpSpPr/>
            <p:nvPr/>
          </p:nvGrpSpPr>
          <p:grpSpPr>
            <a:xfrm>
              <a:off x="1421567" y="1179665"/>
              <a:ext cx="80700" cy="1526144"/>
              <a:chOff x="1421567" y="1179665"/>
              <a:chExt cx="80700" cy="1526144"/>
            </a:xfrm>
          </p:grpSpPr>
          <p:sp>
            <p:nvSpPr>
              <p:cNvPr id="5257" name="Google Shape;5257;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2"/>
            <p:cNvGrpSpPr/>
            <p:nvPr/>
          </p:nvGrpSpPr>
          <p:grpSpPr>
            <a:xfrm>
              <a:off x="1592327" y="1179665"/>
              <a:ext cx="80700" cy="1526144"/>
              <a:chOff x="1592327" y="1179665"/>
              <a:chExt cx="80700" cy="1526144"/>
            </a:xfrm>
          </p:grpSpPr>
          <p:sp>
            <p:nvSpPr>
              <p:cNvPr id="5268" name="Google Shape;5268;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82"/>
            <p:cNvGrpSpPr/>
            <p:nvPr/>
          </p:nvGrpSpPr>
          <p:grpSpPr>
            <a:xfrm>
              <a:off x="1766187" y="1179665"/>
              <a:ext cx="80700" cy="1526144"/>
              <a:chOff x="1766187" y="1179665"/>
              <a:chExt cx="80700" cy="1526144"/>
            </a:xfrm>
          </p:grpSpPr>
          <p:sp>
            <p:nvSpPr>
              <p:cNvPr id="5279" name="Google Shape;5279;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2"/>
            <p:cNvGrpSpPr/>
            <p:nvPr/>
          </p:nvGrpSpPr>
          <p:grpSpPr>
            <a:xfrm>
              <a:off x="1936935" y="1179665"/>
              <a:ext cx="80700" cy="1526144"/>
              <a:chOff x="1936935" y="1179665"/>
              <a:chExt cx="80700" cy="1526144"/>
            </a:xfrm>
          </p:grpSpPr>
          <p:sp>
            <p:nvSpPr>
              <p:cNvPr id="5290" name="Google Shape;5290;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82"/>
            <p:cNvGrpSpPr/>
            <p:nvPr/>
          </p:nvGrpSpPr>
          <p:grpSpPr>
            <a:xfrm>
              <a:off x="2110795" y="1179665"/>
              <a:ext cx="80700" cy="1526144"/>
              <a:chOff x="2110795" y="1179665"/>
              <a:chExt cx="80700" cy="1526144"/>
            </a:xfrm>
          </p:grpSpPr>
          <p:sp>
            <p:nvSpPr>
              <p:cNvPr id="5301" name="Google Shape;5301;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82"/>
            <p:cNvGrpSpPr/>
            <p:nvPr/>
          </p:nvGrpSpPr>
          <p:grpSpPr>
            <a:xfrm>
              <a:off x="2284655" y="1179665"/>
              <a:ext cx="80700" cy="1526144"/>
              <a:chOff x="2284655" y="1179665"/>
              <a:chExt cx="80700" cy="1526144"/>
            </a:xfrm>
          </p:grpSpPr>
          <p:sp>
            <p:nvSpPr>
              <p:cNvPr id="5312" name="Google Shape;5312;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2" name="Google Shape;5322;p82"/>
          <p:cNvGrpSpPr/>
          <p:nvPr/>
        </p:nvGrpSpPr>
        <p:grpSpPr>
          <a:xfrm>
            <a:off x="2611692" y="986753"/>
            <a:ext cx="1364248" cy="1102133"/>
            <a:chOff x="2623904" y="1198803"/>
            <a:chExt cx="1364248" cy="1102133"/>
          </a:xfrm>
        </p:grpSpPr>
        <p:grpSp>
          <p:nvGrpSpPr>
            <p:cNvPr id="5323" name="Google Shape;5323;p82"/>
            <p:cNvGrpSpPr/>
            <p:nvPr/>
          </p:nvGrpSpPr>
          <p:grpSpPr>
            <a:xfrm>
              <a:off x="2623907" y="1198803"/>
              <a:ext cx="1364245" cy="273000"/>
              <a:chOff x="2623907" y="1198803"/>
              <a:chExt cx="1364245" cy="273000"/>
            </a:xfrm>
          </p:grpSpPr>
          <p:sp>
            <p:nvSpPr>
              <p:cNvPr id="5324" name="Google Shape;5324;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82"/>
            <p:cNvGrpSpPr/>
            <p:nvPr/>
          </p:nvGrpSpPr>
          <p:grpSpPr>
            <a:xfrm>
              <a:off x="2623904" y="1476964"/>
              <a:ext cx="1364245" cy="273000"/>
              <a:chOff x="2623904" y="1476964"/>
              <a:chExt cx="1364245" cy="273000"/>
            </a:xfrm>
          </p:grpSpPr>
          <p:sp>
            <p:nvSpPr>
              <p:cNvPr id="5330" name="Google Shape;5330;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82"/>
            <p:cNvGrpSpPr/>
            <p:nvPr/>
          </p:nvGrpSpPr>
          <p:grpSpPr>
            <a:xfrm>
              <a:off x="2623907" y="1749775"/>
              <a:ext cx="1364245" cy="273000"/>
              <a:chOff x="2623907" y="1749775"/>
              <a:chExt cx="1364245" cy="273000"/>
            </a:xfrm>
          </p:grpSpPr>
          <p:sp>
            <p:nvSpPr>
              <p:cNvPr id="5336" name="Google Shape;5336;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82"/>
            <p:cNvGrpSpPr/>
            <p:nvPr/>
          </p:nvGrpSpPr>
          <p:grpSpPr>
            <a:xfrm>
              <a:off x="2623904" y="2027936"/>
              <a:ext cx="1364245" cy="273000"/>
              <a:chOff x="2623904" y="2027936"/>
              <a:chExt cx="1364245" cy="273000"/>
            </a:xfrm>
          </p:grpSpPr>
          <p:sp>
            <p:nvSpPr>
              <p:cNvPr id="5342" name="Google Shape;5342;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7" name="Google Shape;5347;p82"/>
          <p:cNvGrpSpPr/>
          <p:nvPr/>
        </p:nvGrpSpPr>
        <p:grpSpPr>
          <a:xfrm>
            <a:off x="2601153" y="2445826"/>
            <a:ext cx="1387541" cy="159124"/>
            <a:chOff x="3200660" y="2180272"/>
            <a:chExt cx="2563824" cy="378237"/>
          </a:xfrm>
        </p:grpSpPr>
        <p:sp>
          <p:nvSpPr>
            <p:cNvPr id="5348" name="Google Shape;5348;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82"/>
          <p:cNvGrpSpPr/>
          <p:nvPr/>
        </p:nvGrpSpPr>
        <p:grpSpPr>
          <a:xfrm>
            <a:off x="2597677" y="2723590"/>
            <a:ext cx="1390502" cy="159625"/>
            <a:chOff x="3530150" y="2790075"/>
            <a:chExt cx="1962600" cy="225300"/>
          </a:xfrm>
        </p:grpSpPr>
        <p:sp>
          <p:nvSpPr>
            <p:cNvPr id="5367" name="Google Shape;5367;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82"/>
          <p:cNvGrpSpPr/>
          <p:nvPr/>
        </p:nvGrpSpPr>
        <p:grpSpPr>
          <a:xfrm>
            <a:off x="2597735" y="3001855"/>
            <a:ext cx="1411629" cy="154175"/>
            <a:chOff x="3558802" y="4011244"/>
            <a:chExt cx="1866000" cy="111600"/>
          </a:xfrm>
        </p:grpSpPr>
        <p:sp>
          <p:nvSpPr>
            <p:cNvPr id="5370" name="Google Shape;5370;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2"/>
          <p:cNvGrpSpPr/>
          <p:nvPr/>
        </p:nvGrpSpPr>
        <p:grpSpPr>
          <a:xfrm>
            <a:off x="2598023" y="2207425"/>
            <a:ext cx="1383503" cy="119761"/>
            <a:chOff x="3465975" y="2270258"/>
            <a:chExt cx="1986364" cy="171947"/>
          </a:xfrm>
        </p:grpSpPr>
        <p:sp>
          <p:nvSpPr>
            <p:cNvPr id="5373" name="Google Shape;5373;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82"/>
          <p:cNvGrpSpPr/>
          <p:nvPr/>
        </p:nvGrpSpPr>
        <p:grpSpPr>
          <a:xfrm>
            <a:off x="2609030" y="3571198"/>
            <a:ext cx="1369531" cy="195460"/>
            <a:chOff x="723300" y="4253549"/>
            <a:chExt cx="2276482" cy="324900"/>
          </a:xfrm>
        </p:grpSpPr>
        <p:sp>
          <p:nvSpPr>
            <p:cNvPr id="5382" name="Google Shape;5382;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82"/>
          <p:cNvGrpSpPr/>
          <p:nvPr/>
        </p:nvGrpSpPr>
        <p:grpSpPr>
          <a:xfrm>
            <a:off x="2598591" y="3272439"/>
            <a:ext cx="1389066" cy="180119"/>
            <a:chOff x="705948" y="3788465"/>
            <a:chExt cx="2308953" cy="299400"/>
          </a:xfrm>
        </p:grpSpPr>
        <p:sp>
          <p:nvSpPr>
            <p:cNvPr id="5388" name="Google Shape;5388;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2"/>
          <p:cNvGrpSpPr/>
          <p:nvPr/>
        </p:nvGrpSpPr>
        <p:grpSpPr>
          <a:xfrm>
            <a:off x="4195581" y="1876393"/>
            <a:ext cx="1433821" cy="191501"/>
            <a:chOff x="4273350" y="2088443"/>
            <a:chExt cx="1433821" cy="191501"/>
          </a:xfrm>
        </p:grpSpPr>
        <p:grpSp>
          <p:nvGrpSpPr>
            <p:cNvPr id="5394" name="Google Shape;5394;p82"/>
            <p:cNvGrpSpPr/>
            <p:nvPr/>
          </p:nvGrpSpPr>
          <p:grpSpPr>
            <a:xfrm>
              <a:off x="4273350" y="2088443"/>
              <a:ext cx="1433821" cy="0"/>
              <a:chOff x="5224975" y="2962250"/>
              <a:chExt cx="1544400" cy="0"/>
            </a:xfrm>
          </p:grpSpPr>
          <p:cxnSp>
            <p:nvCxnSpPr>
              <p:cNvPr id="5395" name="Google Shape;5395;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96" name="Google Shape;5396;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97" name="Google Shape;5397;p82"/>
            <p:cNvGrpSpPr/>
            <p:nvPr/>
          </p:nvGrpSpPr>
          <p:grpSpPr>
            <a:xfrm>
              <a:off x="4273350" y="2279944"/>
              <a:ext cx="1433821" cy="0"/>
              <a:chOff x="5224975" y="2962250"/>
              <a:chExt cx="1544400" cy="0"/>
            </a:xfrm>
          </p:grpSpPr>
          <p:cxnSp>
            <p:nvCxnSpPr>
              <p:cNvPr id="5398" name="Google Shape;5398;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99" name="Google Shape;5399;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00" name="Google Shape;5400;p82"/>
          <p:cNvGrpSpPr/>
          <p:nvPr/>
        </p:nvGrpSpPr>
        <p:grpSpPr>
          <a:xfrm>
            <a:off x="2646528" y="3885297"/>
            <a:ext cx="1304609" cy="294074"/>
            <a:chOff x="2658741" y="4097347"/>
            <a:chExt cx="1304609" cy="294074"/>
          </a:xfrm>
        </p:grpSpPr>
        <p:grpSp>
          <p:nvGrpSpPr>
            <p:cNvPr id="5401" name="Google Shape;5401;p82"/>
            <p:cNvGrpSpPr/>
            <p:nvPr/>
          </p:nvGrpSpPr>
          <p:grpSpPr>
            <a:xfrm>
              <a:off x="2658741" y="4097347"/>
              <a:ext cx="118572" cy="294074"/>
              <a:chOff x="3343310" y="4475555"/>
              <a:chExt cx="127717" cy="316753"/>
            </a:xfrm>
          </p:grpSpPr>
          <p:sp>
            <p:nvSpPr>
              <p:cNvPr id="5402" name="Google Shape;5402;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82"/>
            <p:cNvGrpSpPr/>
            <p:nvPr/>
          </p:nvGrpSpPr>
          <p:grpSpPr>
            <a:xfrm>
              <a:off x="3815519" y="4098388"/>
              <a:ext cx="147831" cy="291991"/>
              <a:chOff x="3527539" y="4476677"/>
              <a:chExt cx="159232" cy="314510"/>
            </a:xfrm>
          </p:grpSpPr>
          <p:sp>
            <p:nvSpPr>
              <p:cNvPr id="5405" name="Google Shape;5405;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82"/>
            <p:cNvGrpSpPr/>
            <p:nvPr/>
          </p:nvGrpSpPr>
          <p:grpSpPr>
            <a:xfrm>
              <a:off x="3511696" y="4098388"/>
              <a:ext cx="147831" cy="291991"/>
              <a:chOff x="3527539" y="4476677"/>
              <a:chExt cx="159232" cy="314510"/>
            </a:xfrm>
          </p:grpSpPr>
          <p:sp>
            <p:nvSpPr>
              <p:cNvPr id="5408" name="Google Shape;5408;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82"/>
            <p:cNvGrpSpPr/>
            <p:nvPr/>
          </p:nvGrpSpPr>
          <p:grpSpPr>
            <a:xfrm>
              <a:off x="3207874" y="4098388"/>
              <a:ext cx="147831" cy="291991"/>
              <a:chOff x="3527539" y="4476677"/>
              <a:chExt cx="159232" cy="314510"/>
            </a:xfrm>
          </p:grpSpPr>
          <p:sp>
            <p:nvSpPr>
              <p:cNvPr id="5411" name="Google Shape;5411;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82"/>
            <p:cNvGrpSpPr/>
            <p:nvPr/>
          </p:nvGrpSpPr>
          <p:grpSpPr>
            <a:xfrm>
              <a:off x="2933305" y="4097347"/>
              <a:ext cx="118572" cy="294074"/>
              <a:chOff x="3343310" y="4475555"/>
              <a:chExt cx="127717" cy="316753"/>
            </a:xfrm>
          </p:grpSpPr>
          <p:sp>
            <p:nvSpPr>
              <p:cNvPr id="5414" name="Google Shape;5414;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6" name="Google Shape;5416;p82"/>
          <p:cNvGrpSpPr/>
          <p:nvPr/>
        </p:nvGrpSpPr>
        <p:grpSpPr>
          <a:xfrm>
            <a:off x="4197136" y="963991"/>
            <a:ext cx="1430711" cy="751237"/>
            <a:chOff x="5159450" y="1919950"/>
            <a:chExt cx="1541050" cy="862500"/>
          </a:xfrm>
        </p:grpSpPr>
        <p:sp>
          <p:nvSpPr>
            <p:cNvPr id="5417" name="Google Shape;5417;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418" name="Google Shape;5418;p82"/>
            <p:cNvGrpSpPr/>
            <p:nvPr/>
          </p:nvGrpSpPr>
          <p:grpSpPr>
            <a:xfrm>
              <a:off x="5159450" y="1919950"/>
              <a:ext cx="1541050" cy="862500"/>
              <a:chOff x="5159450" y="1919950"/>
              <a:chExt cx="1541050" cy="862500"/>
            </a:xfrm>
          </p:grpSpPr>
          <p:cxnSp>
            <p:nvCxnSpPr>
              <p:cNvPr id="5419" name="Google Shape;5419;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420" name="Google Shape;5420;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421" name="Google Shape;5421;p82"/>
          <p:cNvGrpSpPr/>
          <p:nvPr/>
        </p:nvGrpSpPr>
        <p:grpSpPr>
          <a:xfrm>
            <a:off x="4245274" y="2227761"/>
            <a:ext cx="1334436" cy="967914"/>
            <a:chOff x="4294923" y="2439811"/>
            <a:chExt cx="1334436" cy="967914"/>
          </a:xfrm>
        </p:grpSpPr>
        <p:grpSp>
          <p:nvGrpSpPr>
            <p:cNvPr id="5422" name="Google Shape;5422;p82"/>
            <p:cNvGrpSpPr/>
            <p:nvPr/>
          </p:nvGrpSpPr>
          <p:grpSpPr>
            <a:xfrm>
              <a:off x="4960455" y="2469658"/>
              <a:ext cx="668904" cy="885524"/>
              <a:chOff x="4960455" y="2469658"/>
              <a:chExt cx="668904" cy="885524"/>
            </a:xfrm>
          </p:grpSpPr>
          <p:sp>
            <p:nvSpPr>
              <p:cNvPr id="5423" name="Google Shape;5423;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82"/>
            <p:cNvGrpSpPr/>
            <p:nvPr/>
          </p:nvGrpSpPr>
          <p:grpSpPr>
            <a:xfrm>
              <a:off x="4294923" y="2469658"/>
              <a:ext cx="668951" cy="885524"/>
              <a:chOff x="4294923" y="2469658"/>
              <a:chExt cx="668951" cy="885524"/>
            </a:xfrm>
          </p:grpSpPr>
          <p:sp>
            <p:nvSpPr>
              <p:cNvPr id="5430" name="Google Shape;5430;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6" name="Google Shape;5436;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82"/>
          <p:cNvGrpSpPr/>
          <p:nvPr/>
        </p:nvGrpSpPr>
        <p:grpSpPr>
          <a:xfrm>
            <a:off x="4231477" y="3282206"/>
            <a:ext cx="1430949" cy="897289"/>
            <a:chOff x="4351371" y="3547942"/>
            <a:chExt cx="1345130" cy="843475"/>
          </a:xfrm>
        </p:grpSpPr>
        <p:grpSp>
          <p:nvGrpSpPr>
            <p:cNvPr id="5438" name="Google Shape;5438;p82"/>
            <p:cNvGrpSpPr/>
            <p:nvPr/>
          </p:nvGrpSpPr>
          <p:grpSpPr>
            <a:xfrm>
              <a:off x="4351371" y="4209917"/>
              <a:ext cx="1345130" cy="181500"/>
              <a:chOff x="4351371" y="4209917"/>
              <a:chExt cx="1345130" cy="181500"/>
            </a:xfrm>
          </p:grpSpPr>
          <p:sp>
            <p:nvSpPr>
              <p:cNvPr id="5439" name="Google Shape;5439;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0" name="Google Shape;5440;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41" name="Google Shape;5441;p82"/>
            <p:cNvGrpSpPr/>
            <p:nvPr/>
          </p:nvGrpSpPr>
          <p:grpSpPr>
            <a:xfrm>
              <a:off x="4403010" y="3985221"/>
              <a:ext cx="1109518" cy="181500"/>
              <a:chOff x="4403010" y="3985221"/>
              <a:chExt cx="1109518" cy="181500"/>
            </a:xfrm>
          </p:grpSpPr>
          <p:sp>
            <p:nvSpPr>
              <p:cNvPr id="5442" name="Google Shape;5442;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3" name="Google Shape;5443;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44" name="Google Shape;5444;p82"/>
            <p:cNvGrpSpPr/>
            <p:nvPr/>
          </p:nvGrpSpPr>
          <p:grpSpPr>
            <a:xfrm>
              <a:off x="4618704" y="3766582"/>
              <a:ext cx="807858" cy="181500"/>
              <a:chOff x="4618704" y="3766582"/>
              <a:chExt cx="807858" cy="181500"/>
            </a:xfrm>
          </p:grpSpPr>
          <p:sp>
            <p:nvSpPr>
              <p:cNvPr id="5445" name="Google Shape;5445;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6" name="Google Shape;5446;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47" name="Google Shape;5447;p82"/>
            <p:cNvGrpSpPr/>
            <p:nvPr/>
          </p:nvGrpSpPr>
          <p:grpSpPr>
            <a:xfrm>
              <a:off x="4735238" y="3547942"/>
              <a:ext cx="462839" cy="181500"/>
              <a:chOff x="4735238" y="3547942"/>
              <a:chExt cx="462839" cy="181500"/>
            </a:xfrm>
          </p:grpSpPr>
          <p:sp>
            <p:nvSpPr>
              <p:cNvPr id="5448" name="Google Shape;5448;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9" name="Google Shape;5449;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50" name="Google Shape;5450;p82"/>
          <p:cNvGrpSpPr/>
          <p:nvPr/>
        </p:nvGrpSpPr>
        <p:grpSpPr>
          <a:xfrm>
            <a:off x="7407835" y="2217530"/>
            <a:ext cx="1020955" cy="928853"/>
            <a:chOff x="926675" y="238125"/>
            <a:chExt cx="5755100" cy="5232975"/>
          </a:xfrm>
        </p:grpSpPr>
        <p:sp>
          <p:nvSpPr>
            <p:cNvPr id="5451" name="Google Shape;5451;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2"/>
          <p:cNvGrpSpPr/>
          <p:nvPr/>
        </p:nvGrpSpPr>
        <p:grpSpPr>
          <a:xfrm>
            <a:off x="715208" y="2616265"/>
            <a:ext cx="1695374" cy="1560837"/>
            <a:chOff x="727421" y="2828315"/>
            <a:chExt cx="1695374" cy="1560837"/>
          </a:xfrm>
        </p:grpSpPr>
        <p:grpSp>
          <p:nvGrpSpPr>
            <p:cNvPr id="5456" name="Google Shape;5456;p82"/>
            <p:cNvGrpSpPr/>
            <p:nvPr/>
          </p:nvGrpSpPr>
          <p:grpSpPr>
            <a:xfrm>
              <a:off x="727421" y="2828315"/>
              <a:ext cx="1695374" cy="1560837"/>
              <a:chOff x="734799" y="2782450"/>
              <a:chExt cx="1571100" cy="1577400"/>
            </a:xfrm>
          </p:grpSpPr>
          <p:cxnSp>
            <p:nvCxnSpPr>
              <p:cNvPr id="5457" name="Google Shape;5457;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58" name="Google Shape;5458;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59" name="Google Shape;5459;p82"/>
            <p:cNvGrpSpPr/>
            <p:nvPr/>
          </p:nvGrpSpPr>
          <p:grpSpPr>
            <a:xfrm>
              <a:off x="819108" y="2882501"/>
              <a:ext cx="1556791" cy="1426186"/>
              <a:chOff x="819108" y="2882501"/>
              <a:chExt cx="1556791" cy="1426186"/>
            </a:xfrm>
          </p:grpSpPr>
          <p:grpSp>
            <p:nvGrpSpPr>
              <p:cNvPr id="5460" name="Google Shape;5460;p82"/>
              <p:cNvGrpSpPr/>
              <p:nvPr/>
            </p:nvGrpSpPr>
            <p:grpSpPr>
              <a:xfrm>
                <a:off x="819108" y="2882501"/>
                <a:ext cx="103104" cy="1426186"/>
                <a:chOff x="4674013" y="3100904"/>
                <a:chExt cx="122758" cy="1698043"/>
              </a:xfrm>
            </p:grpSpPr>
            <p:sp>
              <p:nvSpPr>
                <p:cNvPr id="5461" name="Google Shape;5461;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82"/>
              <p:cNvGrpSpPr/>
              <p:nvPr/>
            </p:nvGrpSpPr>
            <p:grpSpPr>
              <a:xfrm>
                <a:off x="1062475" y="2882501"/>
                <a:ext cx="103104" cy="1426186"/>
                <a:chOff x="4940438" y="3100904"/>
                <a:chExt cx="122758" cy="1698043"/>
              </a:xfrm>
            </p:grpSpPr>
            <p:sp>
              <p:nvSpPr>
                <p:cNvPr id="5469" name="Google Shape;5469;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82"/>
              <p:cNvGrpSpPr/>
              <p:nvPr/>
            </p:nvGrpSpPr>
            <p:grpSpPr>
              <a:xfrm>
                <a:off x="1299324" y="2882501"/>
                <a:ext cx="103104" cy="1426186"/>
                <a:chOff x="5206863" y="3100904"/>
                <a:chExt cx="122758" cy="1698043"/>
              </a:xfrm>
            </p:grpSpPr>
            <p:sp>
              <p:nvSpPr>
                <p:cNvPr id="5477" name="Google Shape;5477;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2"/>
              <p:cNvGrpSpPr/>
              <p:nvPr/>
            </p:nvGrpSpPr>
            <p:grpSpPr>
              <a:xfrm>
                <a:off x="1786057" y="2882501"/>
                <a:ext cx="103104" cy="1426186"/>
                <a:chOff x="6006138" y="3143629"/>
                <a:chExt cx="122758" cy="1698043"/>
              </a:xfrm>
            </p:grpSpPr>
            <p:sp>
              <p:nvSpPr>
                <p:cNvPr id="5485" name="Google Shape;5485;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2"/>
              <p:cNvGrpSpPr/>
              <p:nvPr/>
            </p:nvGrpSpPr>
            <p:grpSpPr>
              <a:xfrm>
                <a:off x="2029422" y="2882501"/>
                <a:ext cx="103104" cy="1426186"/>
                <a:chOff x="6805413" y="3100904"/>
                <a:chExt cx="122758" cy="1698043"/>
              </a:xfrm>
            </p:grpSpPr>
            <p:sp>
              <p:nvSpPr>
                <p:cNvPr id="5493" name="Google Shape;5493;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82"/>
              <p:cNvGrpSpPr/>
              <p:nvPr/>
            </p:nvGrpSpPr>
            <p:grpSpPr>
              <a:xfrm>
                <a:off x="2272795" y="2882501"/>
                <a:ext cx="103104" cy="1426186"/>
                <a:chOff x="5206863" y="3100904"/>
                <a:chExt cx="122758" cy="1698043"/>
              </a:xfrm>
            </p:grpSpPr>
            <p:sp>
              <p:nvSpPr>
                <p:cNvPr id="5501" name="Google Shape;5501;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2"/>
              <p:cNvGrpSpPr/>
              <p:nvPr/>
            </p:nvGrpSpPr>
            <p:grpSpPr>
              <a:xfrm>
                <a:off x="1542694" y="2882501"/>
                <a:ext cx="103104" cy="1426186"/>
                <a:chOff x="6006138" y="3143629"/>
                <a:chExt cx="122758" cy="1698043"/>
              </a:xfrm>
            </p:grpSpPr>
            <p:sp>
              <p:nvSpPr>
                <p:cNvPr id="5509" name="Google Shape;5509;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16" name="Google Shape;5516;p82"/>
          <p:cNvGrpSpPr/>
          <p:nvPr/>
        </p:nvGrpSpPr>
        <p:grpSpPr>
          <a:xfrm>
            <a:off x="5671259" y="3305987"/>
            <a:ext cx="2749952" cy="870677"/>
            <a:chOff x="238125" y="1725700"/>
            <a:chExt cx="7139025" cy="2260325"/>
          </a:xfrm>
        </p:grpSpPr>
        <p:sp>
          <p:nvSpPr>
            <p:cNvPr id="5517" name="Google Shape;5517;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82"/>
          <p:cNvGrpSpPr/>
          <p:nvPr/>
        </p:nvGrpSpPr>
        <p:grpSpPr>
          <a:xfrm>
            <a:off x="5941423" y="2247733"/>
            <a:ext cx="1105452" cy="916747"/>
            <a:chOff x="5249100" y="1210600"/>
            <a:chExt cx="3502700" cy="2904775"/>
          </a:xfrm>
        </p:grpSpPr>
        <p:sp>
          <p:nvSpPr>
            <p:cNvPr id="5528" name="Google Shape;5528;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2" name="Google Shape;5532;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533" name="Google Shape;5533;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534" name="Google Shape;5534;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535" name="Google Shape;5535;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536" name="Google Shape;5536;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2"/>
          <p:cNvGrpSpPr/>
          <p:nvPr/>
        </p:nvGrpSpPr>
        <p:grpSpPr>
          <a:xfrm>
            <a:off x="7123971" y="967151"/>
            <a:ext cx="1304650" cy="1124856"/>
            <a:chOff x="7287122" y="1165658"/>
            <a:chExt cx="1219413" cy="1051365"/>
          </a:xfrm>
        </p:grpSpPr>
        <p:grpSp>
          <p:nvGrpSpPr>
            <p:cNvPr id="5538" name="Google Shape;5538;p82"/>
            <p:cNvGrpSpPr/>
            <p:nvPr/>
          </p:nvGrpSpPr>
          <p:grpSpPr>
            <a:xfrm>
              <a:off x="7287122" y="1969723"/>
              <a:ext cx="1219413" cy="247300"/>
              <a:chOff x="7287122" y="1969723"/>
              <a:chExt cx="1219413" cy="247300"/>
            </a:xfrm>
          </p:grpSpPr>
          <p:sp>
            <p:nvSpPr>
              <p:cNvPr id="5539" name="Google Shape;5539;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0" name="Google Shape;5540;p82"/>
              <p:cNvGrpSpPr/>
              <p:nvPr/>
            </p:nvGrpSpPr>
            <p:grpSpPr>
              <a:xfrm>
                <a:off x="7287122" y="2063892"/>
                <a:ext cx="1151753" cy="73428"/>
                <a:chOff x="7287122" y="2063892"/>
                <a:chExt cx="1151753" cy="73428"/>
              </a:xfrm>
            </p:grpSpPr>
            <p:sp>
              <p:nvSpPr>
                <p:cNvPr id="5541" name="Google Shape;5541;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2" name="Google Shape;5542;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43" name="Google Shape;5543;p82"/>
            <p:cNvGrpSpPr/>
            <p:nvPr/>
          </p:nvGrpSpPr>
          <p:grpSpPr>
            <a:xfrm>
              <a:off x="7287122" y="1712201"/>
              <a:ext cx="1219403" cy="246767"/>
              <a:chOff x="7287122" y="1712201"/>
              <a:chExt cx="1219403" cy="246767"/>
            </a:xfrm>
          </p:grpSpPr>
          <p:sp>
            <p:nvSpPr>
              <p:cNvPr id="5544" name="Google Shape;5544;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82"/>
              <p:cNvGrpSpPr/>
              <p:nvPr/>
            </p:nvGrpSpPr>
            <p:grpSpPr>
              <a:xfrm>
                <a:off x="7287122" y="1842861"/>
                <a:ext cx="1005303" cy="73419"/>
                <a:chOff x="7287122" y="1842861"/>
                <a:chExt cx="1005303" cy="73419"/>
              </a:xfrm>
            </p:grpSpPr>
            <p:sp>
              <p:nvSpPr>
                <p:cNvPr id="5546" name="Google Shape;5546;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7" name="Google Shape;5547;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48" name="Google Shape;5548;p82"/>
            <p:cNvGrpSpPr/>
            <p:nvPr/>
          </p:nvGrpSpPr>
          <p:grpSpPr>
            <a:xfrm>
              <a:off x="7287122" y="1447520"/>
              <a:ext cx="1219403" cy="286667"/>
              <a:chOff x="7287122" y="1447520"/>
              <a:chExt cx="1219403" cy="286667"/>
            </a:xfrm>
          </p:grpSpPr>
          <p:sp>
            <p:nvSpPr>
              <p:cNvPr id="5549" name="Google Shape;5549;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0" name="Google Shape;5550;p82"/>
              <p:cNvGrpSpPr/>
              <p:nvPr/>
            </p:nvGrpSpPr>
            <p:grpSpPr>
              <a:xfrm>
                <a:off x="7287122" y="1581977"/>
                <a:ext cx="852803" cy="73428"/>
                <a:chOff x="7287122" y="1581977"/>
                <a:chExt cx="852803" cy="73428"/>
              </a:xfrm>
            </p:grpSpPr>
            <p:sp>
              <p:nvSpPr>
                <p:cNvPr id="5551" name="Google Shape;5551;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2" name="Google Shape;5552;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53" name="Google Shape;5553;p82"/>
            <p:cNvGrpSpPr/>
            <p:nvPr/>
          </p:nvGrpSpPr>
          <p:grpSpPr>
            <a:xfrm>
              <a:off x="7287122" y="1165658"/>
              <a:ext cx="1219403" cy="344253"/>
              <a:chOff x="7287122" y="1165658"/>
              <a:chExt cx="1219403" cy="344253"/>
            </a:xfrm>
          </p:grpSpPr>
          <p:sp>
            <p:nvSpPr>
              <p:cNvPr id="5554" name="Google Shape;5554;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5" name="Google Shape;5555;p82"/>
              <p:cNvGrpSpPr/>
              <p:nvPr/>
            </p:nvGrpSpPr>
            <p:grpSpPr>
              <a:xfrm>
                <a:off x="7287122" y="1341025"/>
                <a:ext cx="695703" cy="73419"/>
                <a:chOff x="7287122" y="1341025"/>
                <a:chExt cx="695703" cy="73419"/>
              </a:xfrm>
            </p:grpSpPr>
            <p:sp>
              <p:nvSpPr>
                <p:cNvPr id="5556" name="Google Shape;5556;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7" name="Google Shape;5557;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58" name="Google Shape;5558;p82"/>
          <p:cNvGrpSpPr/>
          <p:nvPr/>
        </p:nvGrpSpPr>
        <p:grpSpPr>
          <a:xfrm>
            <a:off x="5790463" y="973174"/>
            <a:ext cx="1397729" cy="1098540"/>
            <a:chOff x="5900602" y="1193063"/>
            <a:chExt cx="1299851" cy="1021707"/>
          </a:xfrm>
        </p:grpSpPr>
        <p:grpSp>
          <p:nvGrpSpPr>
            <p:cNvPr id="5559" name="Google Shape;5559;p82"/>
            <p:cNvGrpSpPr/>
            <p:nvPr/>
          </p:nvGrpSpPr>
          <p:grpSpPr>
            <a:xfrm>
              <a:off x="6520337" y="1193063"/>
              <a:ext cx="341815" cy="799959"/>
              <a:chOff x="6520337" y="1193063"/>
              <a:chExt cx="341815" cy="799959"/>
            </a:xfrm>
          </p:grpSpPr>
          <p:grpSp>
            <p:nvGrpSpPr>
              <p:cNvPr id="5560" name="Google Shape;5560;p82"/>
              <p:cNvGrpSpPr/>
              <p:nvPr/>
            </p:nvGrpSpPr>
            <p:grpSpPr>
              <a:xfrm>
                <a:off x="6520337" y="1589527"/>
                <a:ext cx="213950" cy="403494"/>
                <a:chOff x="6520337" y="1589527"/>
                <a:chExt cx="213950" cy="403494"/>
              </a:xfrm>
            </p:grpSpPr>
            <p:sp>
              <p:nvSpPr>
                <p:cNvPr id="5561" name="Google Shape;5561;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2"/>
              <p:cNvGrpSpPr/>
              <p:nvPr/>
            </p:nvGrpSpPr>
            <p:grpSpPr>
              <a:xfrm>
                <a:off x="6577204" y="1193063"/>
                <a:ext cx="284947" cy="464512"/>
                <a:chOff x="6577204" y="1193063"/>
                <a:chExt cx="284947" cy="464512"/>
              </a:xfrm>
            </p:grpSpPr>
            <p:sp>
              <p:nvSpPr>
                <p:cNvPr id="5564" name="Google Shape;5564;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5" name="Google Shape;5565;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66" name="Google Shape;5566;p82"/>
            <p:cNvGrpSpPr/>
            <p:nvPr/>
          </p:nvGrpSpPr>
          <p:grpSpPr>
            <a:xfrm>
              <a:off x="6238903" y="1193063"/>
              <a:ext cx="300475" cy="900152"/>
              <a:chOff x="6238903" y="1193063"/>
              <a:chExt cx="300475" cy="900152"/>
            </a:xfrm>
          </p:grpSpPr>
          <p:grpSp>
            <p:nvGrpSpPr>
              <p:cNvPr id="5567" name="Google Shape;5567;p82"/>
              <p:cNvGrpSpPr/>
              <p:nvPr/>
            </p:nvGrpSpPr>
            <p:grpSpPr>
              <a:xfrm>
                <a:off x="6290865" y="1489315"/>
                <a:ext cx="248514" cy="603900"/>
                <a:chOff x="6290865" y="1489315"/>
                <a:chExt cx="248514" cy="603900"/>
              </a:xfrm>
            </p:grpSpPr>
            <p:sp>
              <p:nvSpPr>
                <p:cNvPr id="5568" name="Google Shape;5568;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2"/>
              <p:cNvGrpSpPr/>
              <p:nvPr/>
            </p:nvGrpSpPr>
            <p:grpSpPr>
              <a:xfrm>
                <a:off x="6238903" y="1193063"/>
                <a:ext cx="284947" cy="333087"/>
                <a:chOff x="6238903" y="1193063"/>
                <a:chExt cx="284947" cy="333087"/>
              </a:xfrm>
            </p:grpSpPr>
            <p:sp>
              <p:nvSpPr>
                <p:cNvPr id="5571" name="Google Shape;5571;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2" name="Google Shape;5572;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73" name="Google Shape;5573;p82"/>
            <p:cNvGrpSpPr/>
            <p:nvPr/>
          </p:nvGrpSpPr>
          <p:grpSpPr>
            <a:xfrm>
              <a:off x="5900602" y="1193063"/>
              <a:ext cx="444345" cy="1021707"/>
              <a:chOff x="5900602" y="1193063"/>
              <a:chExt cx="444345" cy="1021707"/>
            </a:xfrm>
          </p:grpSpPr>
          <p:grpSp>
            <p:nvGrpSpPr>
              <p:cNvPr id="5574" name="Google Shape;5574;p82"/>
              <p:cNvGrpSpPr/>
              <p:nvPr/>
            </p:nvGrpSpPr>
            <p:grpSpPr>
              <a:xfrm>
                <a:off x="6046501" y="1367785"/>
                <a:ext cx="298446" cy="846986"/>
                <a:chOff x="6046501" y="1367785"/>
                <a:chExt cx="298446" cy="846986"/>
              </a:xfrm>
            </p:grpSpPr>
            <p:sp>
              <p:nvSpPr>
                <p:cNvPr id="5575" name="Google Shape;5575;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82"/>
              <p:cNvGrpSpPr/>
              <p:nvPr/>
            </p:nvGrpSpPr>
            <p:grpSpPr>
              <a:xfrm>
                <a:off x="5900602" y="1193063"/>
                <a:ext cx="284947" cy="182312"/>
                <a:chOff x="5900602" y="1193063"/>
                <a:chExt cx="284947" cy="182312"/>
              </a:xfrm>
            </p:grpSpPr>
            <p:sp>
              <p:nvSpPr>
                <p:cNvPr id="5578" name="Google Shape;5578;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9" name="Google Shape;5579;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80" name="Google Shape;5580;p82"/>
            <p:cNvGrpSpPr/>
            <p:nvPr/>
          </p:nvGrpSpPr>
          <p:grpSpPr>
            <a:xfrm>
              <a:off x="6738300" y="1193063"/>
              <a:ext cx="462153" cy="707634"/>
              <a:chOff x="6738300" y="1193063"/>
              <a:chExt cx="462153" cy="707634"/>
            </a:xfrm>
          </p:grpSpPr>
          <p:grpSp>
            <p:nvGrpSpPr>
              <p:cNvPr id="5581" name="Google Shape;5581;p82"/>
              <p:cNvGrpSpPr/>
              <p:nvPr/>
            </p:nvGrpSpPr>
            <p:grpSpPr>
              <a:xfrm>
                <a:off x="6915505" y="1193063"/>
                <a:ext cx="284947" cy="597387"/>
                <a:chOff x="6915505" y="1193063"/>
                <a:chExt cx="284947" cy="597387"/>
              </a:xfrm>
            </p:grpSpPr>
            <p:sp>
              <p:nvSpPr>
                <p:cNvPr id="5582" name="Google Shape;5582;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3" name="Google Shape;5583;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84" name="Google Shape;5584;p82"/>
              <p:cNvGrpSpPr/>
              <p:nvPr/>
            </p:nvGrpSpPr>
            <p:grpSpPr>
              <a:xfrm>
                <a:off x="6738300" y="1684725"/>
                <a:ext cx="230066" cy="215971"/>
                <a:chOff x="6738300" y="1684725"/>
                <a:chExt cx="230066" cy="215971"/>
              </a:xfrm>
            </p:grpSpPr>
            <p:sp>
              <p:nvSpPr>
                <p:cNvPr id="5585" name="Google Shape;5585;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90"/>
        <p:cNvGrpSpPr/>
        <p:nvPr/>
      </p:nvGrpSpPr>
      <p:grpSpPr>
        <a:xfrm>
          <a:off x="0" y="0"/>
          <a:ext cx="0" cy="0"/>
          <a:chOff x="0" y="0"/>
          <a:chExt cx="0" cy="0"/>
        </a:xfrm>
      </p:grpSpPr>
      <p:grpSp>
        <p:nvGrpSpPr>
          <p:cNvPr id="5591" name="Google Shape;5591;p83"/>
          <p:cNvGrpSpPr/>
          <p:nvPr/>
        </p:nvGrpSpPr>
        <p:grpSpPr>
          <a:xfrm>
            <a:off x="829359" y="2307635"/>
            <a:ext cx="339235" cy="298186"/>
            <a:chOff x="898875" y="244725"/>
            <a:chExt cx="481800" cy="423500"/>
          </a:xfrm>
        </p:grpSpPr>
        <p:sp>
          <p:nvSpPr>
            <p:cNvPr id="5592" name="Google Shape;5592;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83"/>
          <p:cNvGrpSpPr/>
          <p:nvPr/>
        </p:nvGrpSpPr>
        <p:grpSpPr>
          <a:xfrm>
            <a:off x="1267741" y="2287103"/>
            <a:ext cx="298169" cy="339253"/>
            <a:chOff x="1529350" y="258825"/>
            <a:chExt cx="423475" cy="481825"/>
          </a:xfrm>
        </p:grpSpPr>
        <p:sp>
          <p:nvSpPr>
            <p:cNvPr id="5599" name="Google Shape;5599;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1" name="Google Shape;5601;p83"/>
          <p:cNvGrpSpPr/>
          <p:nvPr/>
        </p:nvGrpSpPr>
        <p:grpSpPr>
          <a:xfrm>
            <a:off x="1660716" y="2367273"/>
            <a:ext cx="340890" cy="178912"/>
            <a:chOff x="2084325" y="363300"/>
            <a:chExt cx="484150" cy="254100"/>
          </a:xfrm>
        </p:grpSpPr>
        <p:sp>
          <p:nvSpPr>
            <p:cNvPr id="5602" name="Google Shape;5602;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4" name="Google Shape;5604;p83"/>
          <p:cNvGrpSpPr/>
          <p:nvPr/>
        </p:nvGrpSpPr>
        <p:grpSpPr>
          <a:xfrm>
            <a:off x="2110011" y="2287102"/>
            <a:ext cx="298169" cy="339253"/>
            <a:chOff x="2707500" y="249400"/>
            <a:chExt cx="423475" cy="481825"/>
          </a:xfrm>
        </p:grpSpPr>
        <p:sp>
          <p:nvSpPr>
            <p:cNvPr id="5605" name="Google Shape;5605;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7" name="Google Shape;5607;p83"/>
          <p:cNvGrpSpPr/>
          <p:nvPr/>
        </p:nvGrpSpPr>
        <p:grpSpPr>
          <a:xfrm>
            <a:off x="2523626" y="2287428"/>
            <a:ext cx="305386" cy="338602"/>
            <a:chOff x="3300325" y="249875"/>
            <a:chExt cx="433725" cy="480900"/>
          </a:xfrm>
        </p:grpSpPr>
        <p:sp>
          <p:nvSpPr>
            <p:cNvPr id="5608" name="Google Shape;5608;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83"/>
          <p:cNvGrpSpPr/>
          <p:nvPr/>
        </p:nvGrpSpPr>
        <p:grpSpPr>
          <a:xfrm>
            <a:off x="2912712" y="2287349"/>
            <a:ext cx="352349" cy="338760"/>
            <a:chOff x="3854700" y="249750"/>
            <a:chExt cx="500425" cy="481125"/>
          </a:xfrm>
        </p:grpSpPr>
        <p:sp>
          <p:nvSpPr>
            <p:cNvPr id="5615" name="Google Shape;5615;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83"/>
          <p:cNvGrpSpPr/>
          <p:nvPr/>
        </p:nvGrpSpPr>
        <p:grpSpPr>
          <a:xfrm>
            <a:off x="3330701" y="2287349"/>
            <a:ext cx="352349" cy="338760"/>
            <a:chOff x="4447550" y="249750"/>
            <a:chExt cx="500425" cy="481125"/>
          </a:xfrm>
        </p:grpSpPr>
        <p:sp>
          <p:nvSpPr>
            <p:cNvPr id="5624" name="Google Shape;5624;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6" name="Google Shape;5626;p83"/>
          <p:cNvGrpSpPr/>
          <p:nvPr/>
        </p:nvGrpSpPr>
        <p:grpSpPr>
          <a:xfrm>
            <a:off x="3759902" y="2287102"/>
            <a:ext cx="339253" cy="339253"/>
            <a:chOff x="5049725" y="249400"/>
            <a:chExt cx="481825" cy="481825"/>
          </a:xfrm>
        </p:grpSpPr>
        <p:sp>
          <p:nvSpPr>
            <p:cNvPr id="5627" name="Google Shape;5627;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83"/>
          <p:cNvGrpSpPr/>
          <p:nvPr/>
        </p:nvGrpSpPr>
        <p:grpSpPr>
          <a:xfrm>
            <a:off x="4173843" y="2287102"/>
            <a:ext cx="339253" cy="339253"/>
            <a:chOff x="5660400" y="238125"/>
            <a:chExt cx="481825" cy="481825"/>
          </a:xfrm>
        </p:grpSpPr>
        <p:sp>
          <p:nvSpPr>
            <p:cNvPr id="5630" name="Google Shape;5630;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83"/>
          <p:cNvGrpSpPr/>
          <p:nvPr/>
        </p:nvGrpSpPr>
        <p:grpSpPr>
          <a:xfrm>
            <a:off x="4590529" y="2287102"/>
            <a:ext cx="339253" cy="339253"/>
            <a:chOff x="6235400" y="249400"/>
            <a:chExt cx="481825" cy="481825"/>
          </a:xfrm>
        </p:grpSpPr>
        <p:sp>
          <p:nvSpPr>
            <p:cNvPr id="5633" name="Google Shape;5633;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8" name="Google Shape;5638;p83"/>
          <p:cNvGrpSpPr/>
          <p:nvPr/>
        </p:nvGrpSpPr>
        <p:grpSpPr>
          <a:xfrm>
            <a:off x="828875" y="2731810"/>
            <a:ext cx="340204" cy="298116"/>
            <a:chOff x="899850" y="871450"/>
            <a:chExt cx="483175" cy="423400"/>
          </a:xfrm>
        </p:grpSpPr>
        <p:sp>
          <p:nvSpPr>
            <p:cNvPr id="5639" name="Google Shape;5639;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3" name="Google Shape;5643;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4" name="Google Shape;5644;p83"/>
          <p:cNvGrpSpPr/>
          <p:nvPr/>
        </p:nvGrpSpPr>
        <p:grpSpPr>
          <a:xfrm>
            <a:off x="1660875" y="2711232"/>
            <a:ext cx="340573" cy="339271"/>
            <a:chOff x="2085450" y="842250"/>
            <a:chExt cx="483700" cy="481850"/>
          </a:xfrm>
        </p:grpSpPr>
        <p:sp>
          <p:nvSpPr>
            <p:cNvPr id="5645" name="Google Shape;5645;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8" name="Google Shape;5648;p83"/>
          <p:cNvGrpSpPr/>
          <p:nvPr/>
        </p:nvGrpSpPr>
        <p:grpSpPr>
          <a:xfrm>
            <a:off x="2089443" y="2711241"/>
            <a:ext cx="339306" cy="339253"/>
            <a:chOff x="2685825" y="840375"/>
            <a:chExt cx="481900" cy="481825"/>
          </a:xfrm>
        </p:grpSpPr>
        <p:sp>
          <p:nvSpPr>
            <p:cNvPr id="5649" name="Google Shape;5649;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83"/>
          <p:cNvGrpSpPr/>
          <p:nvPr/>
        </p:nvGrpSpPr>
        <p:grpSpPr>
          <a:xfrm>
            <a:off x="2501104" y="2710924"/>
            <a:ext cx="350431" cy="339887"/>
            <a:chOff x="3270675" y="841800"/>
            <a:chExt cx="497700" cy="482725"/>
          </a:xfrm>
        </p:grpSpPr>
        <p:sp>
          <p:nvSpPr>
            <p:cNvPr id="5652" name="Google Shape;5652;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55" name="Google Shape;5655;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56" name="Google Shape;5656;p83"/>
          <p:cNvGrpSpPr/>
          <p:nvPr/>
        </p:nvGrpSpPr>
        <p:grpSpPr>
          <a:xfrm>
            <a:off x="3337249" y="2731783"/>
            <a:ext cx="339253" cy="298169"/>
            <a:chOff x="4467200" y="877100"/>
            <a:chExt cx="481825" cy="423475"/>
          </a:xfrm>
        </p:grpSpPr>
        <p:sp>
          <p:nvSpPr>
            <p:cNvPr id="5657" name="Google Shape;5657;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83"/>
          <p:cNvGrpSpPr/>
          <p:nvPr/>
        </p:nvGrpSpPr>
        <p:grpSpPr>
          <a:xfrm>
            <a:off x="3752140" y="2711232"/>
            <a:ext cx="354778" cy="339271"/>
            <a:chOff x="5045500" y="842250"/>
            <a:chExt cx="503875" cy="481850"/>
          </a:xfrm>
        </p:grpSpPr>
        <p:sp>
          <p:nvSpPr>
            <p:cNvPr id="5662" name="Google Shape;5662;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83"/>
          <p:cNvGrpSpPr/>
          <p:nvPr/>
        </p:nvGrpSpPr>
        <p:grpSpPr>
          <a:xfrm>
            <a:off x="4174987" y="2737451"/>
            <a:ext cx="336965" cy="286833"/>
            <a:chOff x="5645200" y="879425"/>
            <a:chExt cx="478575" cy="407375"/>
          </a:xfrm>
        </p:grpSpPr>
        <p:sp>
          <p:nvSpPr>
            <p:cNvPr id="5665" name="Google Shape;5665;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1" name="Google Shape;5671;p83"/>
          <p:cNvGrpSpPr/>
          <p:nvPr/>
        </p:nvGrpSpPr>
        <p:grpSpPr>
          <a:xfrm>
            <a:off x="4611062" y="2711241"/>
            <a:ext cx="298186" cy="339253"/>
            <a:chOff x="6264525" y="842250"/>
            <a:chExt cx="423500" cy="481825"/>
          </a:xfrm>
        </p:grpSpPr>
        <p:sp>
          <p:nvSpPr>
            <p:cNvPr id="5672" name="Google Shape;5672;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83"/>
          <p:cNvGrpSpPr/>
          <p:nvPr/>
        </p:nvGrpSpPr>
        <p:grpSpPr>
          <a:xfrm>
            <a:off x="829350" y="3125895"/>
            <a:ext cx="339253" cy="339253"/>
            <a:chOff x="900750" y="1436075"/>
            <a:chExt cx="481825" cy="481825"/>
          </a:xfrm>
        </p:grpSpPr>
        <p:sp>
          <p:nvSpPr>
            <p:cNvPr id="5680" name="Google Shape;5680;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83"/>
          <p:cNvGrpSpPr/>
          <p:nvPr/>
        </p:nvGrpSpPr>
        <p:grpSpPr>
          <a:xfrm>
            <a:off x="1247198" y="3186183"/>
            <a:ext cx="339253" cy="218676"/>
            <a:chOff x="1492675" y="1520750"/>
            <a:chExt cx="481825" cy="310575"/>
          </a:xfrm>
        </p:grpSpPr>
        <p:sp>
          <p:nvSpPr>
            <p:cNvPr id="5685" name="Google Shape;5685;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7" name="Google Shape;5687;p83"/>
          <p:cNvGrpSpPr/>
          <p:nvPr/>
        </p:nvGrpSpPr>
        <p:grpSpPr>
          <a:xfrm>
            <a:off x="1654995" y="3125877"/>
            <a:ext cx="352332" cy="339288"/>
            <a:chOff x="2071000" y="1435025"/>
            <a:chExt cx="500400" cy="481875"/>
          </a:xfrm>
        </p:grpSpPr>
        <p:sp>
          <p:nvSpPr>
            <p:cNvPr id="5688" name="Google Shape;5688;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1" name="Google Shape;5691;p83"/>
          <p:cNvGrpSpPr/>
          <p:nvPr/>
        </p:nvGrpSpPr>
        <p:grpSpPr>
          <a:xfrm>
            <a:off x="2083159" y="3146709"/>
            <a:ext cx="351874" cy="297623"/>
            <a:chOff x="2678350" y="1464650"/>
            <a:chExt cx="499750" cy="422700"/>
          </a:xfrm>
        </p:grpSpPr>
        <p:sp>
          <p:nvSpPr>
            <p:cNvPr id="5692" name="Google Shape;5692;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5" name="Google Shape;5695;p83"/>
          <p:cNvGrpSpPr/>
          <p:nvPr/>
        </p:nvGrpSpPr>
        <p:grpSpPr>
          <a:xfrm>
            <a:off x="2506692" y="3125895"/>
            <a:ext cx="339253" cy="339253"/>
            <a:chOff x="3271200" y="1435075"/>
            <a:chExt cx="481825" cy="481825"/>
          </a:xfrm>
        </p:grpSpPr>
        <p:sp>
          <p:nvSpPr>
            <p:cNvPr id="5696" name="Google Shape;5696;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8" name="Google Shape;5698;p83"/>
          <p:cNvGrpSpPr/>
          <p:nvPr/>
        </p:nvGrpSpPr>
        <p:grpSpPr>
          <a:xfrm>
            <a:off x="2917165" y="3125877"/>
            <a:ext cx="343442" cy="339288"/>
            <a:chOff x="3858100" y="1435075"/>
            <a:chExt cx="487775" cy="481875"/>
          </a:xfrm>
        </p:grpSpPr>
        <p:sp>
          <p:nvSpPr>
            <p:cNvPr id="5699" name="Google Shape;5699;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4" name="Google Shape;5704;p83"/>
          <p:cNvGrpSpPr/>
          <p:nvPr/>
        </p:nvGrpSpPr>
        <p:grpSpPr>
          <a:xfrm>
            <a:off x="3337249" y="3125895"/>
            <a:ext cx="339253" cy="339253"/>
            <a:chOff x="4456875" y="1435075"/>
            <a:chExt cx="481825" cy="481825"/>
          </a:xfrm>
        </p:grpSpPr>
        <p:sp>
          <p:nvSpPr>
            <p:cNvPr id="5705" name="Google Shape;5705;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4" name="Google Shape;5724;p83"/>
          <p:cNvGrpSpPr/>
          <p:nvPr/>
        </p:nvGrpSpPr>
        <p:grpSpPr>
          <a:xfrm>
            <a:off x="3758239" y="3125886"/>
            <a:ext cx="342580" cy="339271"/>
            <a:chOff x="5049725" y="1435050"/>
            <a:chExt cx="486550" cy="481850"/>
          </a:xfrm>
        </p:grpSpPr>
        <p:sp>
          <p:nvSpPr>
            <p:cNvPr id="5725" name="Google Shape;5725;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9" name="Google Shape;5729;p83"/>
          <p:cNvGrpSpPr/>
          <p:nvPr/>
        </p:nvGrpSpPr>
        <p:grpSpPr>
          <a:xfrm>
            <a:off x="4173790" y="3125895"/>
            <a:ext cx="339359" cy="339253"/>
            <a:chOff x="5642475" y="1435075"/>
            <a:chExt cx="481975" cy="481825"/>
          </a:xfrm>
        </p:grpSpPr>
        <p:sp>
          <p:nvSpPr>
            <p:cNvPr id="5730" name="Google Shape;5730;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3" name="Google Shape;5733;p83"/>
          <p:cNvGrpSpPr/>
          <p:nvPr/>
        </p:nvGrpSpPr>
        <p:grpSpPr>
          <a:xfrm>
            <a:off x="4588276" y="3125886"/>
            <a:ext cx="343759" cy="339271"/>
            <a:chOff x="6232000" y="1435050"/>
            <a:chExt cx="488225" cy="481850"/>
          </a:xfrm>
        </p:grpSpPr>
        <p:sp>
          <p:nvSpPr>
            <p:cNvPr id="5734" name="Google Shape;5734;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9" name="Google Shape;5739;p83"/>
          <p:cNvGrpSpPr/>
          <p:nvPr/>
        </p:nvGrpSpPr>
        <p:grpSpPr>
          <a:xfrm>
            <a:off x="849012" y="3539545"/>
            <a:ext cx="299929" cy="337792"/>
            <a:chOff x="924450" y="2028975"/>
            <a:chExt cx="425975" cy="479750"/>
          </a:xfrm>
        </p:grpSpPr>
        <p:sp>
          <p:nvSpPr>
            <p:cNvPr id="5740" name="Google Shape;5740;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3" name="Google Shape;5743;p83"/>
          <p:cNvGrpSpPr/>
          <p:nvPr/>
        </p:nvGrpSpPr>
        <p:grpSpPr>
          <a:xfrm>
            <a:off x="1661509" y="3559347"/>
            <a:ext cx="339306" cy="298186"/>
            <a:chOff x="2085450" y="2057100"/>
            <a:chExt cx="481900" cy="423500"/>
          </a:xfrm>
        </p:grpSpPr>
        <p:sp>
          <p:nvSpPr>
            <p:cNvPr id="5744" name="Google Shape;5744;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7" name="Google Shape;5747;p83"/>
          <p:cNvGrpSpPr/>
          <p:nvPr/>
        </p:nvGrpSpPr>
        <p:grpSpPr>
          <a:xfrm>
            <a:off x="2089442" y="3582592"/>
            <a:ext cx="339306" cy="251698"/>
            <a:chOff x="2678275" y="2090100"/>
            <a:chExt cx="481900" cy="357475"/>
          </a:xfrm>
        </p:grpSpPr>
        <p:sp>
          <p:nvSpPr>
            <p:cNvPr id="5748" name="Google Shape;5748;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3" name="Google Shape;5753;p83"/>
          <p:cNvGrpSpPr/>
          <p:nvPr/>
        </p:nvGrpSpPr>
        <p:grpSpPr>
          <a:xfrm>
            <a:off x="2566646" y="3594790"/>
            <a:ext cx="219345" cy="227301"/>
            <a:chOff x="3357325" y="2093500"/>
            <a:chExt cx="311525" cy="322825"/>
          </a:xfrm>
        </p:grpSpPr>
        <p:sp>
          <p:nvSpPr>
            <p:cNvPr id="5754" name="Google Shape;5754;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7" name="Google Shape;5757;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8" name="Google Shape;5758;p83"/>
          <p:cNvGrpSpPr/>
          <p:nvPr/>
        </p:nvGrpSpPr>
        <p:grpSpPr>
          <a:xfrm>
            <a:off x="3360836" y="3538814"/>
            <a:ext cx="292078" cy="339253"/>
            <a:chOff x="4492800" y="2027925"/>
            <a:chExt cx="414825" cy="481825"/>
          </a:xfrm>
        </p:grpSpPr>
        <p:sp>
          <p:nvSpPr>
            <p:cNvPr id="5759" name="Google Shape;5759;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83"/>
          <p:cNvGrpSpPr/>
          <p:nvPr/>
        </p:nvGrpSpPr>
        <p:grpSpPr>
          <a:xfrm>
            <a:off x="3759928" y="3538805"/>
            <a:ext cx="339200" cy="339271"/>
            <a:chOff x="5049725" y="2027900"/>
            <a:chExt cx="481750" cy="481850"/>
          </a:xfrm>
        </p:grpSpPr>
        <p:sp>
          <p:nvSpPr>
            <p:cNvPr id="5762" name="Google Shape;5762;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83"/>
          <p:cNvGrpSpPr/>
          <p:nvPr/>
        </p:nvGrpSpPr>
        <p:grpSpPr>
          <a:xfrm>
            <a:off x="4233524" y="3538893"/>
            <a:ext cx="219890" cy="339095"/>
            <a:chOff x="5726350" y="2028150"/>
            <a:chExt cx="312300" cy="481600"/>
          </a:xfrm>
        </p:grpSpPr>
        <p:sp>
          <p:nvSpPr>
            <p:cNvPr id="5771" name="Google Shape;5771;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4" name="Google Shape;5774;p83"/>
          <p:cNvGrpSpPr/>
          <p:nvPr/>
        </p:nvGrpSpPr>
        <p:grpSpPr>
          <a:xfrm>
            <a:off x="4593715" y="3542000"/>
            <a:ext cx="332881" cy="332881"/>
            <a:chOff x="6239925" y="2032450"/>
            <a:chExt cx="472775" cy="472775"/>
          </a:xfrm>
        </p:grpSpPr>
        <p:sp>
          <p:nvSpPr>
            <p:cNvPr id="5775" name="Google Shape;5775;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7" name="Google Shape;5777;p83"/>
          <p:cNvGrpSpPr/>
          <p:nvPr/>
        </p:nvGrpSpPr>
        <p:grpSpPr>
          <a:xfrm>
            <a:off x="5042807" y="2364092"/>
            <a:ext cx="334641" cy="185425"/>
            <a:chOff x="903075" y="2730000"/>
            <a:chExt cx="475275" cy="263350"/>
          </a:xfrm>
        </p:grpSpPr>
        <p:sp>
          <p:nvSpPr>
            <p:cNvPr id="5778" name="Google Shape;5778;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1" name="Google Shape;5781;p83"/>
          <p:cNvGrpSpPr/>
          <p:nvPr/>
        </p:nvGrpSpPr>
        <p:grpSpPr>
          <a:xfrm>
            <a:off x="1247198" y="3538814"/>
            <a:ext cx="339253" cy="339253"/>
            <a:chOff x="1492675" y="2027925"/>
            <a:chExt cx="481825" cy="481825"/>
          </a:xfrm>
        </p:grpSpPr>
        <p:sp>
          <p:nvSpPr>
            <p:cNvPr id="5782" name="Google Shape;5782;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83"/>
          <p:cNvGrpSpPr/>
          <p:nvPr/>
        </p:nvGrpSpPr>
        <p:grpSpPr>
          <a:xfrm>
            <a:off x="5473575" y="2287178"/>
            <a:ext cx="339253" cy="339253"/>
            <a:chOff x="1492675" y="2620775"/>
            <a:chExt cx="481825" cy="481825"/>
          </a:xfrm>
        </p:grpSpPr>
        <p:sp>
          <p:nvSpPr>
            <p:cNvPr id="5788" name="Google Shape;5788;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0" name="Google Shape;5790;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91" name="Google Shape;5791;p83"/>
          <p:cNvGrpSpPr/>
          <p:nvPr/>
        </p:nvGrpSpPr>
        <p:grpSpPr>
          <a:xfrm>
            <a:off x="6297328" y="2303161"/>
            <a:ext cx="333585" cy="307287"/>
            <a:chOff x="2682350" y="2643425"/>
            <a:chExt cx="473775" cy="436425"/>
          </a:xfrm>
        </p:grpSpPr>
        <p:sp>
          <p:nvSpPr>
            <p:cNvPr id="5792" name="Google Shape;5792;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9" name="Google Shape;5799;p83"/>
          <p:cNvGrpSpPr/>
          <p:nvPr/>
        </p:nvGrpSpPr>
        <p:grpSpPr>
          <a:xfrm>
            <a:off x="6762818" y="2287178"/>
            <a:ext cx="238531" cy="339253"/>
            <a:chOff x="3342725" y="2620775"/>
            <a:chExt cx="338775" cy="481825"/>
          </a:xfrm>
        </p:grpSpPr>
        <p:sp>
          <p:nvSpPr>
            <p:cNvPr id="5800" name="Google Shape;5800;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83"/>
          <p:cNvGrpSpPr/>
          <p:nvPr/>
        </p:nvGrpSpPr>
        <p:grpSpPr>
          <a:xfrm>
            <a:off x="7156568" y="2287178"/>
            <a:ext cx="278296" cy="339253"/>
            <a:chOff x="3907325" y="2620775"/>
            <a:chExt cx="395250" cy="481825"/>
          </a:xfrm>
        </p:grpSpPr>
        <p:sp>
          <p:nvSpPr>
            <p:cNvPr id="5804" name="Google Shape;5804;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83"/>
          <p:cNvGrpSpPr/>
          <p:nvPr/>
        </p:nvGrpSpPr>
        <p:grpSpPr>
          <a:xfrm>
            <a:off x="7549755" y="2297783"/>
            <a:ext cx="339253" cy="318042"/>
            <a:chOff x="4456875" y="2635825"/>
            <a:chExt cx="481825" cy="451700"/>
          </a:xfrm>
        </p:grpSpPr>
        <p:sp>
          <p:nvSpPr>
            <p:cNvPr id="5809" name="Google Shape;5809;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83"/>
          <p:cNvGrpSpPr/>
          <p:nvPr/>
        </p:nvGrpSpPr>
        <p:grpSpPr>
          <a:xfrm>
            <a:off x="7974679" y="2297783"/>
            <a:ext cx="339253" cy="318042"/>
            <a:chOff x="5049725" y="2635825"/>
            <a:chExt cx="481825" cy="451700"/>
          </a:xfrm>
        </p:grpSpPr>
        <p:sp>
          <p:nvSpPr>
            <p:cNvPr id="5816" name="Google Shape;5816;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83"/>
          <p:cNvGrpSpPr/>
          <p:nvPr/>
        </p:nvGrpSpPr>
        <p:grpSpPr>
          <a:xfrm>
            <a:off x="2375386" y="3952243"/>
            <a:ext cx="338566" cy="338373"/>
            <a:chOff x="5643000" y="2621375"/>
            <a:chExt cx="480850" cy="480575"/>
          </a:xfrm>
        </p:grpSpPr>
        <p:sp>
          <p:nvSpPr>
            <p:cNvPr id="5820" name="Google Shape;5820;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7" name="Google Shape;5827;p83"/>
          <p:cNvGrpSpPr/>
          <p:nvPr/>
        </p:nvGrpSpPr>
        <p:grpSpPr>
          <a:xfrm>
            <a:off x="4192782" y="3951803"/>
            <a:ext cx="339359" cy="339253"/>
            <a:chOff x="6235250" y="2620775"/>
            <a:chExt cx="481975" cy="481825"/>
          </a:xfrm>
        </p:grpSpPr>
        <p:sp>
          <p:nvSpPr>
            <p:cNvPr id="5828" name="Google Shape;5828;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33" name="Google Shape;5833;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34" name="Google Shape;5834;p83"/>
          <p:cNvGrpSpPr/>
          <p:nvPr/>
        </p:nvGrpSpPr>
        <p:grpSpPr>
          <a:xfrm>
            <a:off x="5472652" y="2711317"/>
            <a:ext cx="341101" cy="339253"/>
            <a:chOff x="1535000" y="3223325"/>
            <a:chExt cx="484450" cy="481825"/>
          </a:xfrm>
        </p:grpSpPr>
        <p:sp>
          <p:nvSpPr>
            <p:cNvPr id="5835" name="Google Shape;5835;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83"/>
          <p:cNvGrpSpPr/>
          <p:nvPr/>
        </p:nvGrpSpPr>
        <p:grpSpPr>
          <a:xfrm>
            <a:off x="5880219" y="2746618"/>
            <a:ext cx="339253" cy="268649"/>
            <a:chOff x="2085525" y="3263750"/>
            <a:chExt cx="481825" cy="381550"/>
          </a:xfrm>
        </p:grpSpPr>
        <p:sp>
          <p:nvSpPr>
            <p:cNvPr id="5839" name="Google Shape;5839;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1" name="Google Shape;5841;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2" name="Google Shape;5842;p83"/>
          <p:cNvGrpSpPr/>
          <p:nvPr/>
        </p:nvGrpSpPr>
        <p:grpSpPr>
          <a:xfrm>
            <a:off x="6711982" y="2711308"/>
            <a:ext cx="340204" cy="339271"/>
            <a:chOff x="3270450" y="3213625"/>
            <a:chExt cx="483175" cy="481850"/>
          </a:xfrm>
        </p:grpSpPr>
        <p:sp>
          <p:nvSpPr>
            <p:cNvPr id="5843" name="Google Shape;5843;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83"/>
          <p:cNvGrpSpPr/>
          <p:nvPr/>
        </p:nvGrpSpPr>
        <p:grpSpPr>
          <a:xfrm>
            <a:off x="7211250" y="2711317"/>
            <a:ext cx="168931" cy="339253"/>
            <a:chOff x="3984950" y="3213600"/>
            <a:chExt cx="239925" cy="481825"/>
          </a:xfrm>
        </p:grpSpPr>
        <p:sp>
          <p:nvSpPr>
            <p:cNvPr id="5846" name="Google Shape;5846;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8" name="Google Shape;5848;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0" name="Google Shape;5850;p83"/>
          <p:cNvGrpSpPr/>
          <p:nvPr/>
        </p:nvGrpSpPr>
        <p:grpSpPr>
          <a:xfrm>
            <a:off x="1874281" y="3981487"/>
            <a:ext cx="355218" cy="279880"/>
            <a:chOff x="5629975" y="3255775"/>
            <a:chExt cx="504500" cy="397500"/>
          </a:xfrm>
        </p:grpSpPr>
        <p:sp>
          <p:nvSpPr>
            <p:cNvPr id="5851" name="Google Shape;5851;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6" name="Google Shape;5856;p83"/>
          <p:cNvGrpSpPr/>
          <p:nvPr/>
        </p:nvGrpSpPr>
        <p:grpSpPr>
          <a:xfrm>
            <a:off x="3755839" y="3981593"/>
            <a:ext cx="340256" cy="279669"/>
            <a:chOff x="6234950" y="3255925"/>
            <a:chExt cx="483250" cy="397200"/>
          </a:xfrm>
        </p:grpSpPr>
        <p:sp>
          <p:nvSpPr>
            <p:cNvPr id="5857" name="Google Shape;5857;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3" name="Google Shape;5863;p83"/>
          <p:cNvGrpSpPr/>
          <p:nvPr/>
        </p:nvGrpSpPr>
        <p:grpSpPr>
          <a:xfrm>
            <a:off x="5051107" y="3125970"/>
            <a:ext cx="318042" cy="339253"/>
            <a:chOff x="914900" y="3806450"/>
            <a:chExt cx="451700" cy="481825"/>
          </a:xfrm>
        </p:grpSpPr>
        <p:sp>
          <p:nvSpPr>
            <p:cNvPr id="5864" name="Google Shape;5864;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83"/>
          <p:cNvGrpSpPr/>
          <p:nvPr/>
        </p:nvGrpSpPr>
        <p:grpSpPr>
          <a:xfrm>
            <a:off x="5470028" y="3125785"/>
            <a:ext cx="346347" cy="339623"/>
            <a:chOff x="1490050" y="3805975"/>
            <a:chExt cx="491900" cy="482350"/>
          </a:xfrm>
        </p:grpSpPr>
        <p:sp>
          <p:nvSpPr>
            <p:cNvPr id="5870" name="Google Shape;5870;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83"/>
          <p:cNvGrpSpPr/>
          <p:nvPr/>
        </p:nvGrpSpPr>
        <p:grpSpPr>
          <a:xfrm>
            <a:off x="5893896" y="3125970"/>
            <a:ext cx="311899" cy="339253"/>
            <a:chOff x="2104275" y="3806450"/>
            <a:chExt cx="442975" cy="481825"/>
          </a:xfrm>
        </p:grpSpPr>
        <p:sp>
          <p:nvSpPr>
            <p:cNvPr id="5875" name="Google Shape;5875;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7" name="Google Shape;5877;p83"/>
          <p:cNvGrpSpPr/>
          <p:nvPr/>
        </p:nvGrpSpPr>
        <p:grpSpPr>
          <a:xfrm>
            <a:off x="6317413" y="3125970"/>
            <a:ext cx="293416" cy="339253"/>
            <a:chOff x="2710875" y="3806450"/>
            <a:chExt cx="416725" cy="481825"/>
          </a:xfrm>
        </p:grpSpPr>
        <p:sp>
          <p:nvSpPr>
            <p:cNvPr id="5878" name="Google Shape;5878;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0" name="Google Shape;5880;p83"/>
          <p:cNvGrpSpPr/>
          <p:nvPr/>
        </p:nvGrpSpPr>
        <p:grpSpPr>
          <a:xfrm>
            <a:off x="6712457" y="3166412"/>
            <a:ext cx="339253" cy="258369"/>
            <a:chOff x="3271200" y="3863875"/>
            <a:chExt cx="481825" cy="366950"/>
          </a:xfrm>
        </p:grpSpPr>
        <p:sp>
          <p:nvSpPr>
            <p:cNvPr id="5881" name="Google Shape;5881;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83"/>
          <p:cNvGrpSpPr/>
          <p:nvPr/>
        </p:nvGrpSpPr>
        <p:grpSpPr>
          <a:xfrm>
            <a:off x="7147952" y="3126199"/>
            <a:ext cx="295528" cy="338795"/>
            <a:chOff x="3895050" y="3806775"/>
            <a:chExt cx="419725" cy="481175"/>
          </a:xfrm>
        </p:grpSpPr>
        <p:sp>
          <p:nvSpPr>
            <p:cNvPr id="5884" name="Google Shape;5884;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6" name="Google Shape;5886;p83"/>
          <p:cNvGrpSpPr/>
          <p:nvPr/>
        </p:nvGrpSpPr>
        <p:grpSpPr>
          <a:xfrm>
            <a:off x="7551234" y="3125979"/>
            <a:ext cx="336296" cy="339235"/>
            <a:chOff x="4464775" y="3806475"/>
            <a:chExt cx="477625" cy="481800"/>
          </a:xfrm>
        </p:grpSpPr>
        <p:sp>
          <p:nvSpPr>
            <p:cNvPr id="5887" name="Google Shape;5887;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3" name="Google Shape;5893;p83"/>
          <p:cNvGrpSpPr/>
          <p:nvPr/>
        </p:nvGrpSpPr>
        <p:grpSpPr>
          <a:xfrm>
            <a:off x="7974679" y="3125970"/>
            <a:ext cx="339253" cy="339253"/>
            <a:chOff x="5049725" y="3806450"/>
            <a:chExt cx="481825" cy="481825"/>
          </a:xfrm>
        </p:grpSpPr>
        <p:sp>
          <p:nvSpPr>
            <p:cNvPr id="5894" name="Google Shape;5894;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7" name="Google Shape;5897;p83"/>
          <p:cNvGrpSpPr/>
          <p:nvPr/>
        </p:nvGrpSpPr>
        <p:grpSpPr>
          <a:xfrm>
            <a:off x="1461983" y="3951798"/>
            <a:ext cx="339253" cy="339253"/>
            <a:chOff x="5651375" y="3806450"/>
            <a:chExt cx="481825" cy="481825"/>
          </a:xfrm>
        </p:grpSpPr>
        <p:sp>
          <p:nvSpPr>
            <p:cNvPr id="5898" name="Google Shape;5898;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83"/>
          <p:cNvGrpSpPr/>
          <p:nvPr/>
        </p:nvGrpSpPr>
        <p:grpSpPr>
          <a:xfrm>
            <a:off x="3360663" y="3953787"/>
            <a:ext cx="298503" cy="335275"/>
            <a:chOff x="6264300" y="3809300"/>
            <a:chExt cx="423950" cy="476175"/>
          </a:xfrm>
        </p:grpSpPr>
        <p:sp>
          <p:nvSpPr>
            <p:cNvPr id="5903" name="Google Shape;5903;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6" name="Google Shape;5906;p83"/>
          <p:cNvGrpSpPr/>
          <p:nvPr/>
        </p:nvGrpSpPr>
        <p:grpSpPr>
          <a:xfrm>
            <a:off x="5039841" y="3538881"/>
            <a:ext cx="340573" cy="339271"/>
            <a:chOff x="898875" y="4399275"/>
            <a:chExt cx="483700" cy="481850"/>
          </a:xfrm>
        </p:grpSpPr>
        <p:sp>
          <p:nvSpPr>
            <p:cNvPr id="5907" name="Google Shape;5907;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83"/>
          <p:cNvGrpSpPr/>
          <p:nvPr/>
        </p:nvGrpSpPr>
        <p:grpSpPr>
          <a:xfrm>
            <a:off x="5473575" y="3554133"/>
            <a:ext cx="339253" cy="308765"/>
            <a:chOff x="1492675" y="4420975"/>
            <a:chExt cx="481825" cy="438525"/>
          </a:xfrm>
        </p:grpSpPr>
        <p:sp>
          <p:nvSpPr>
            <p:cNvPr id="5916" name="Google Shape;5916;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83"/>
          <p:cNvGrpSpPr/>
          <p:nvPr/>
        </p:nvGrpSpPr>
        <p:grpSpPr>
          <a:xfrm>
            <a:off x="5878556" y="3539558"/>
            <a:ext cx="342580" cy="337915"/>
            <a:chOff x="2084100" y="4400250"/>
            <a:chExt cx="486550" cy="479925"/>
          </a:xfrm>
        </p:grpSpPr>
        <p:sp>
          <p:nvSpPr>
            <p:cNvPr id="5922" name="Google Shape;5922;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8" name="Google Shape;5928;p83"/>
          <p:cNvGrpSpPr/>
          <p:nvPr/>
        </p:nvGrpSpPr>
        <p:grpSpPr>
          <a:xfrm>
            <a:off x="6315036" y="3538907"/>
            <a:ext cx="298169" cy="339218"/>
            <a:chOff x="2707950" y="4399325"/>
            <a:chExt cx="423475" cy="481775"/>
          </a:xfrm>
        </p:grpSpPr>
        <p:sp>
          <p:nvSpPr>
            <p:cNvPr id="5929" name="Google Shape;5929;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83"/>
          <p:cNvGrpSpPr/>
          <p:nvPr/>
        </p:nvGrpSpPr>
        <p:grpSpPr>
          <a:xfrm>
            <a:off x="6744555" y="3538881"/>
            <a:ext cx="275057" cy="339271"/>
            <a:chOff x="3330525" y="4399275"/>
            <a:chExt cx="390650" cy="481850"/>
          </a:xfrm>
        </p:grpSpPr>
        <p:sp>
          <p:nvSpPr>
            <p:cNvPr id="5942" name="Google Shape;5942;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9" name="Google Shape;5949;p83"/>
          <p:cNvGrpSpPr/>
          <p:nvPr/>
        </p:nvGrpSpPr>
        <p:grpSpPr>
          <a:xfrm>
            <a:off x="7169084" y="3538890"/>
            <a:ext cx="253265" cy="339253"/>
            <a:chOff x="3938800" y="4399275"/>
            <a:chExt cx="359700" cy="481825"/>
          </a:xfrm>
        </p:grpSpPr>
        <p:sp>
          <p:nvSpPr>
            <p:cNvPr id="5950" name="Google Shape;5950;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83"/>
          <p:cNvGrpSpPr/>
          <p:nvPr/>
        </p:nvGrpSpPr>
        <p:grpSpPr>
          <a:xfrm>
            <a:off x="7639862" y="3538890"/>
            <a:ext cx="159039" cy="339253"/>
            <a:chOff x="4584850" y="4399275"/>
            <a:chExt cx="225875" cy="481825"/>
          </a:xfrm>
        </p:grpSpPr>
        <p:sp>
          <p:nvSpPr>
            <p:cNvPr id="5956" name="Google Shape;5956;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8" name="Google Shape;5958;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9" name="Google Shape;5959;p83"/>
          <p:cNvGrpSpPr/>
          <p:nvPr/>
        </p:nvGrpSpPr>
        <p:grpSpPr>
          <a:xfrm>
            <a:off x="1049680" y="3951795"/>
            <a:ext cx="339253" cy="339253"/>
            <a:chOff x="5642550" y="4399275"/>
            <a:chExt cx="481825" cy="481825"/>
          </a:xfrm>
        </p:grpSpPr>
        <p:sp>
          <p:nvSpPr>
            <p:cNvPr id="5960" name="Google Shape;5960;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2" name="Google Shape;5962;p83"/>
          <p:cNvGrpSpPr/>
          <p:nvPr/>
        </p:nvGrpSpPr>
        <p:grpSpPr>
          <a:xfrm>
            <a:off x="2859815" y="3963703"/>
            <a:ext cx="363316" cy="315437"/>
            <a:chOff x="6218300" y="4416175"/>
            <a:chExt cx="516000" cy="448000"/>
          </a:xfrm>
        </p:grpSpPr>
        <p:sp>
          <p:nvSpPr>
            <p:cNvPr id="5963" name="Google Shape;5963;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83"/>
          <p:cNvGrpSpPr/>
          <p:nvPr/>
        </p:nvGrpSpPr>
        <p:grpSpPr>
          <a:xfrm>
            <a:off x="5918879" y="3951792"/>
            <a:ext cx="339253" cy="339253"/>
            <a:chOff x="899850" y="4992125"/>
            <a:chExt cx="481825" cy="481825"/>
          </a:xfrm>
        </p:grpSpPr>
        <p:sp>
          <p:nvSpPr>
            <p:cNvPr id="5967" name="Google Shape;5967;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83"/>
          <p:cNvGrpSpPr/>
          <p:nvPr/>
        </p:nvGrpSpPr>
        <p:grpSpPr>
          <a:xfrm>
            <a:off x="5461708" y="3951792"/>
            <a:ext cx="339253" cy="339253"/>
            <a:chOff x="1492675" y="4992125"/>
            <a:chExt cx="481825" cy="481825"/>
          </a:xfrm>
        </p:grpSpPr>
        <p:sp>
          <p:nvSpPr>
            <p:cNvPr id="5971" name="Google Shape;5971;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83"/>
          <p:cNvGrpSpPr/>
          <p:nvPr/>
        </p:nvGrpSpPr>
        <p:grpSpPr>
          <a:xfrm>
            <a:off x="5004462" y="3951792"/>
            <a:ext cx="339253" cy="339253"/>
            <a:chOff x="2085525" y="4992125"/>
            <a:chExt cx="481825" cy="481825"/>
          </a:xfrm>
        </p:grpSpPr>
        <p:sp>
          <p:nvSpPr>
            <p:cNvPr id="5974" name="Google Shape;5974;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83"/>
          <p:cNvGrpSpPr/>
          <p:nvPr/>
        </p:nvGrpSpPr>
        <p:grpSpPr>
          <a:xfrm>
            <a:off x="6833221" y="3951792"/>
            <a:ext cx="339253" cy="339253"/>
            <a:chOff x="2678350" y="4992125"/>
            <a:chExt cx="481825" cy="481825"/>
          </a:xfrm>
        </p:grpSpPr>
        <p:sp>
          <p:nvSpPr>
            <p:cNvPr id="5977" name="Google Shape;5977;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0" name="Google Shape;5980;p83"/>
          <p:cNvGrpSpPr/>
          <p:nvPr/>
        </p:nvGrpSpPr>
        <p:grpSpPr>
          <a:xfrm>
            <a:off x="4628816" y="3951792"/>
            <a:ext cx="339253" cy="339253"/>
            <a:chOff x="3271200" y="4992125"/>
            <a:chExt cx="481825" cy="481825"/>
          </a:xfrm>
        </p:grpSpPr>
        <p:sp>
          <p:nvSpPr>
            <p:cNvPr id="5981" name="Google Shape;5981;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83"/>
          <p:cNvGrpSpPr/>
          <p:nvPr/>
        </p:nvGrpSpPr>
        <p:grpSpPr>
          <a:xfrm>
            <a:off x="7290263" y="3952822"/>
            <a:ext cx="339411" cy="337193"/>
            <a:chOff x="3863900" y="4993625"/>
            <a:chExt cx="482050" cy="478900"/>
          </a:xfrm>
        </p:grpSpPr>
        <p:sp>
          <p:nvSpPr>
            <p:cNvPr id="5985" name="Google Shape;5985;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83"/>
          <p:cNvGrpSpPr/>
          <p:nvPr/>
        </p:nvGrpSpPr>
        <p:grpSpPr>
          <a:xfrm>
            <a:off x="7747437" y="3952822"/>
            <a:ext cx="339411" cy="337193"/>
            <a:chOff x="4456725" y="4993625"/>
            <a:chExt cx="482050" cy="478900"/>
          </a:xfrm>
        </p:grpSpPr>
        <p:sp>
          <p:nvSpPr>
            <p:cNvPr id="5990" name="Google Shape;5990;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83"/>
          <p:cNvGrpSpPr/>
          <p:nvPr/>
        </p:nvGrpSpPr>
        <p:grpSpPr>
          <a:xfrm>
            <a:off x="6376030" y="3952813"/>
            <a:ext cx="339411" cy="337211"/>
            <a:chOff x="5049575" y="4993600"/>
            <a:chExt cx="482050" cy="478925"/>
          </a:xfrm>
        </p:grpSpPr>
        <p:sp>
          <p:nvSpPr>
            <p:cNvPr id="5995" name="Google Shape;5995;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9" name="Google Shape;5999;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000" name="Google Shape;6000;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92%</a:t>
            </a:r>
            <a:endParaRPr/>
          </a:p>
        </p:txBody>
      </p:sp>
      <p:sp>
        <p:nvSpPr>
          <p:cNvPr id="627" name="Google Shape;627;p49"/>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628" name="Google Shape;628;p4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65%</a:t>
            </a:r>
            <a:endParaRPr/>
          </a:p>
        </p:txBody>
      </p:sp>
      <p:sp>
        <p:nvSpPr>
          <p:cNvPr id="629" name="Google Shape;629;p49"/>
          <p:cNvSpPr txBox="1">
            <a:spLocks noGrp="1"/>
          </p:cNvSpPr>
          <p:nvPr>
            <p:ph type="sub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630" name="Google Shape;630;p49"/>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631" name="Google Shape;631;p49"/>
          <p:cNvSpPr txBox="1">
            <a:spLocks noGrp="1"/>
          </p:cNvSpPr>
          <p:nvPr>
            <p:ph type="sub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632" name="Google Shape;632;p49"/>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Python Modeling</a:t>
            </a:r>
            <a:endParaRPr dirty="0"/>
          </a:p>
        </p:txBody>
      </p:sp>
      <p:sp>
        <p:nvSpPr>
          <p:cNvPr id="633" name="Google Shape;633;p49"/>
          <p:cNvSpPr/>
          <p:nvPr/>
        </p:nvSpPr>
        <p:spPr>
          <a:xfrm>
            <a:off x="6557751" y="1523216"/>
            <a:ext cx="1471800" cy="1471500"/>
          </a:xfrm>
          <a:prstGeom prst="donut">
            <a:avLst>
              <a:gd name="adj" fmla="val 9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rot="-9582632">
            <a:off x="6557846" y="1523250"/>
            <a:ext cx="1471609" cy="1471432"/>
          </a:xfrm>
          <a:prstGeom prst="blockArc">
            <a:avLst>
              <a:gd name="adj1" fmla="val 4180959"/>
              <a:gd name="adj2" fmla="val 1901505"/>
              <a:gd name="adj3" fmla="val 944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3836102" y="1523216"/>
            <a:ext cx="1471800" cy="1471500"/>
          </a:xfrm>
          <a:prstGeom prst="donut">
            <a:avLst>
              <a:gd name="adj" fmla="val 9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rot="-9582632">
            <a:off x="3836197" y="1523250"/>
            <a:ext cx="1471609" cy="1471432"/>
          </a:xfrm>
          <a:prstGeom prst="blockArc">
            <a:avLst>
              <a:gd name="adj1" fmla="val 4180959"/>
              <a:gd name="adj2" fmla="val 17559450"/>
              <a:gd name="adj3" fmla="val 92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1114449" y="1523216"/>
            <a:ext cx="1471800" cy="1471500"/>
          </a:xfrm>
          <a:prstGeom prst="donut">
            <a:avLst>
              <a:gd name="adj" fmla="val 941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rot="-9582632">
            <a:off x="1114545" y="1523250"/>
            <a:ext cx="1471609" cy="1471432"/>
          </a:xfrm>
          <a:prstGeom prst="blockArc">
            <a:avLst>
              <a:gd name="adj1" fmla="val 4180959"/>
              <a:gd name="adj2" fmla="val 115219"/>
              <a:gd name="adj3" fmla="val 934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49"/>
          <p:cNvGrpSpPr/>
          <p:nvPr/>
        </p:nvGrpSpPr>
        <p:grpSpPr>
          <a:xfrm>
            <a:off x="4419039" y="2071816"/>
            <a:ext cx="305925" cy="374300"/>
            <a:chOff x="6299413" y="2121525"/>
            <a:chExt cx="305925" cy="374300"/>
          </a:xfrm>
        </p:grpSpPr>
        <p:sp>
          <p:nvSpPr>
            <p:cNvPr id="640" name="Google Shape;640;p49"/>
            <p:cNvSpPr/>
            <p:nvPr/>
          </p:nvSpPr>
          <p:spPr>
            <a:xfrm>
              <a:off x="6386013" y="2121525"/>
              <a:ext cx="132725" cy="46950"/>
            </a:xfrm>
            <a:custGeom>
              <a:avLst/>
              <a:gdLst/>
              <a:ahLst/>
              <a:cxnLst/>
              <a:rect l="l" t="t" r="r" b="b"/>
              <a:pathLst>
                <a:path w="5309" h="1878" extrusionOk="0">
                  <a:moveTo>
                    <a:pt x="0" y="0"/>
                  </a:moveTo>
                  <a:lnTo>
                    <a:pt x="0" y="1878"/>
                  </a:lnTo>
                  <a:lnTo>
                    <a:pt x="5309" y="1878"/>
                  </a:ln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9"/>
            <p:cNvSpPr/>
            <p:nvPr/>
          </p:nvSpPr>
          <p:spPr>
            <a:xfrm>
              <a:off x="6341063" y="2212550"/>
              <a:ext cx="21875" cy="74075"/>
            </a:xfrm>
            <a:custGeom>
              <a:avLst/>
              <a:gdLst/>
              <a:ahLst/>
              <a:cxnLst/>
              <a:rect l="l" t="t" r="r" b="b"/>
              <a:pathLst>
                <a:path w="875" h="2963" extrusionOk="0">
                  <a:moveTo>
                    <a:pt x="875" y="0"/>
                  </a:moveTo>
                  <a:cubicBezTo>
                    <a:pt x="325" y="194"/>
                    <a:pt x="1" y="859"/>
                    <a:pt x="1" y="1392"/>
                  </a:cubicBezTo>
                  <a:lnTo>
                    <a:pt x="1" y="2963"/>
                  </a:lnTo>
                  <a:lnTo>
                    <a:pt x="875" y="2963"/>
                  </a:lnTo>
                  <a:lnTo>
                    <a:pt x="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6385188" y="2275675"/>
              <a:ext cx="134375" cy="82975"/>
            </a:xfrm>
            <a:custGeom>
              <a:avLst/>
              <a:gdLst/>
              <a:ahLst/>
              <a:cxnLst/>
              <a:rect l="l" t="t" r="r" b="b"/>
              <a:pathLst>
                <a:path w="5375" h="3319" extrusionOk="0">
                  <a:moveTo>
                    <a:pt x="2688" y="0"/>
                  </a:moveTo>
                  <a:cubicBezTo>
                    <a:pt x="2315" y="0"/>
                    <a:pt x="1991" y="244"/>
                    <a:pt x="1911" y="615"/>
                  </a:cubicBezTo>
                  <a:lnTo>
                    <a:pt x="1781" y="1150"/>
                  </a:lnTo>
                  <a:cubicBezTo>
                    <a:pt x="1781" y="1150"/>
                    <a:pt x="664" y="664"/>
                    <a:pt x="1" y="0"/>
                  </a:cubicBezTo>
                  <a:lnTo>
                    <a:pt x="1" y="0"/>
                  </a:lnTo>
                  <a:cubicBezTo>
                    <a:pt x="292" y="1619"/>
                    <a:pt x="2056" y="2914"/>
                    <a:pt x="2688" y="3319"/>
                  </a:cubicBezTo>
                  <a:cubicBezTo>
                    <a:pt x="3318" y="2914"/>
                    <a:pt x="5083" y="1619"/>
                    <a:pt x="5374" y="0"/>
                  </a:cubicBezTo>
                  <a:lnTo>
                    <a:pt x="5374" y="0"/>
                  </a:lnTo>
                  <a:cubicBezTo>
                    <a:pt x="4872" y="583"/>
                    <a:pt x="3594" y="1150"/>
                    <a:pt x="3594" y="1150"/>
                  </a:cubicBezTo>
                  <a:lnTo>
                    <a:pt x="3464" y="615"/>
                  </a:lnTo>
                  <a:cubicBezTo>
                    <a:pt x="3383" y="244"/>
                    <a:pt x="3059" y="0"/>
                    <a:pt x="2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6323688" y="2190300"/>
              <a:ext cx="257375" cy="82575"/>
            </a:xfrm>
            <a:custGeom>
              <a:avLst/>
              <a:gdLst/>
              <a:ahLst/>
              <a:cxnLst/>
              <a:rect l="l" t="t" r="r" b="b"/>
              <a:pathLst>
                <a:path w="10295" h="3303" extrusionOk="0">
                  <a:moveTo>
                    <a:pt x="0" y="1"/>
                  </a:moveTo>
                  <a:lnTo>
                    <a:pt x="0" y="890"/>
                  </a:lnTo>
                  <a:lnTo>
                    <a:pt x="2461" y="890"/>
                  </a:lnTo>
                  <a:lnTo>
                    <a:pt x="2461" y="1538"/>
                  </a:lnTo>
                  <a:cubicBezTo>
                    <a:pt x="2461" y="1991"/>
                    <a:pt x="2735" y="2396"/>
                    <a:pt x="2979" y="2655"/>
                  </a:cubicBezTo>
                  <a:cubicBezTo>
                    <a:pt x="3188" y="2882"/>
                    <a:pt x="3447" y="3108"/>
                    <a:pt x="3739" y="3303"/>
                  </a:cubicBezTo>
                  <a:cubicBezTo>
                    <a:pt x="4047" y="2833"/>
                    <a:pt x="4565" y="2541"/>
                    <a:pt x="5148" y="2541"/>
                  </a:cubicBezTo>
                  <a:cubicBezTo>
                    <a:pt x="5730" y="2541"/>
                    <a:pt x="6248" y="2833"/>
                    <a:pt x="6555" y="3303"/>
                  </a:cubicBezTo>
                  <a:cubicBezTo>
                    <a:pt x="6846" y="3108"/>
                    <a:pt x="7105" y="2882"/>
                    <a:pt x="7316" y="2655"/>
                  </a:cubicBezTo>
                  <a:cubicBezTo>
                    <a:pt x="7559" y="2396"/>
                    <a:pt x="7834" y="1991"/>
                    <a:pt x="7834" y="1538"/>
                  </a:cubicBezTo>
                  <a:lnTo>
                    <a:pt x="7834" y="890"/>
                  </a:lnTo>
                  <a:lnTo>
                    <a:pt x="10295" y="890"/>
                  </a:lnTo>
                  <a:lnTo>
                    <a:pt x="10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9"/>
            <p:cNvSpPr/>
            <p:nvPr/>
          </p:nvSpPr>
          <p:spPr>
            <a:xfrm>
              <a:off x="6541763" y="2212550"/>
              <a:ext cx="21875" cy="74075"/>
            </a:xfrm>
            <a:custGeom>
              <a:avLst/>
              <a:gdLst/>
              <a:ahLst/>
              <a:cxnLst/>
              <a:rect l="l" t="t" r="r" b="b"/>
              <a:pathLst>
                <a:path w="875" h="2963" extrusionOk="0">
                  <a:moveTo>
                    <a:pt x="1" y="0"/>
                  </a:moveTo>
                  <a:lnTo>
                    <a:pt x="1" y="2963"/>
                  </a:lnTo>
                  <a:lnTo>
                    <a:pt x="875" y="2963"/>
                  </a:lnTo>
                  <a:lnTo>
                    <a:pt x="875" y="1392"/>
                  </a:lnTo>
                  <a:cubicBezTo>
                    <a:pt x="875" y="859"/>
                    <a:pt x="698" y="24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9"/>
            <p:cNvSpPr/>
            <p:nvPr/>
          </p:nvSpPr>
          <p:spPr>
            <a:xfrm>
              <a:off x="6463263" y="2347300"/>
              <a:ext cx="142075" cy="148525"/>
            </a:xfrm>
            <a:custGeom>
              <a:avLst/>
              <a:gdLst/>
              <a:ahLst/>
              <a:cxnLst/>
              <a:rect l="l" t="t" r="r" b="b"/>
              <a:pathLst>
                <a:path w="5683" h="5941" extrusionOk="0">
                  <a:moveTo>
                    <a:pt x="1522" y="1"/>
                  </a:moveTo>
                  <a:cubicBezTo>
                    <a:pt x="1490" y="16"/>
                    <a:pt x="309" y="1020"/>
                    <a:pt x="1" y="1214"/>
                  </a:cubicBezTo>
                  <a:lnTo>
                    <a:pt x="1" y="5940"/>
                  </a:lnTo>
                  <a:lnTo>
                    <a:pt x="3109" y="5940"/>
                  </a:lnTo>
                  <a:lnTo>
                    <a:pt x="3109" y="4160"/>
                  </a:lnTo>
                  <a:lnTo>
                    <a:pt x="3983" y="4160"/>
                  </a:lnTo>
                  <a:lnTo>
                    <a:pt x="3983" y="5940"/>
                  </a:lnTo>
                  <a:lnTo>
                    <a:pt x="5683" y="5940"/>
                  </a:lnTo>
                  <a:lnTo>
                    <a:pt x="5683" y="2526"/>
                  </a:lnTo>
                  <a:cubicBezTo>
                    <a:pt x="5683" y="1700"/>
                    <a:pt x="5132" y="972"/>
                    <a:pt x="4339" y="761"/>
                  </a:cubicBezTo>
                  <a:lnTo>
                    <a:pt x="1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6299413" y="2347300"/>
              <a:ext cx="142025" cy="148525"/>
            </a:xfrm>
            <a:custGeom>
              <a:avLst/>
              <a:gdLst/>
              <a:ahLst/>
              <a:cxnLst/>
              <a:rect l="l" t="t" r="r" b="b"/>
              <a:pathLst>
                <a:path w="5681" h="5941" extrusionOk="0">
                  <a:moveTo>
                    <a:pt x="4159" y="1"/>
                  </a:moveTo>
                  <a:lnTo>
                    <a:pt x="1343" y="761"/>
                  </a:lnTo>
                  <a:cubicBezTo>
                    <a:pt x="551" y="972"/>
                    <a:pt x="0" y="1700"/>
                    <a:pt x="0" y="2526"/>
                  </a:cubicBezTo>
                  <a:lnTo>
                    <a:pt x="0" y="5940"/>
                  </a:lnTo>
                  <a:lnTo>
                    <a:pt x="1699" y="5940"/>
                  </a:lnTo>
                  <a:lnTo>
                    <a:pt x="1699" y="4160"/>
                  </a:lnTo>
                  <a:lnTo>
                    <a:pt x="2573" y="4160"/>
                  </a:lnTo>
                  <a:lnTo>
                    <a:pt x="2573" y="5940"/>
                  </a:lnTo>
                  <a:lnTo>
                    <a:pt x="5681" y="5940"/>
                  </a:lnTo>
                  <a:lnTo>
                    <a:pt x="5681" y="1214"/>
                  </a:lnTo>
                  <a:cubicBezTo>
                    <a:pt x="5374" y="1020"/>
                    <a:pt x="4192" y="16"/>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9"/>
          <p:cNvGrpSpPr/>
          <p:nvPr/>
        </p:nvGrpSpPr>
        <p:grpSpPr>
          <a:xfrm>
            <a:off x="1697387" y="2071816"/>
            <a:ext cx="305925" cy="374300"/>
            <a:chOff x="5547588" y="2121525"/>
            <a:chExt cx="305925" cy="374300"/>
          </a:xfrm>
        </p:grpSpPr>
        <p:sp>
          <p:nvSpPr>
            <p:cNvPr id="648" name="Google Shape;648;p49"/>
            <p:cNvSpPr/>
            <p:nvPr/>
          </p:nvSpPr>
          <p:spPr>
            <a:xfrm>
              <a:off x="5637813" y="2121525"/>
              <a:ext cx="125450" cy="62725"/>
            </a:xfrm>
            <a:custGeom>
              <a:avLst/>
              <a:gdLst/>
              <a:ahLst/>
              <a:cxnLst/>
              <a:rect l="l" t="t" r="r" b="b"/>
              <a:pathLst>
                <a:path w="5018" h="2509" extrusionOk="0">
                  <a:moveTo>
                    <a:pt x="2510" y="0"/>
                  </a:moveTo>
                  <a:cubicBezTo>
                    <a:pt x="1118" y="0"/>
                    <a:pt x="0" y="1116"/>
                    <a:pt x="0" y="2508"/>
                  </a:cubicBezTo>
                  <a:lnTo>
                    <a:pt x="5018" y="2508"/>
                  </a:lnTo>
                  <a:cubicBezTo>
                    <a:pt x="5018" y="1116"/>
                    <a:pt x="3885" y="0"/>
                    <a:pt x="2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5637813" y="2204450"/>
              <a:ext cx="125450" cy="84600"/>
            </a:xfrm>
            <a:custGeom>
              <a:avLst/>
              <a:gdLst/>
              <a:ahLst/>
              <a:cxnLst/>
              <a:rect l="l" t="t" r="r" b="b"/>
              <a:pathLst>
                <a:path w="5018" h="3384" extrusionOk="0">
                  <a:moveTo>
                    <a:pt x="0" y="1"/>
                  </a:moveTo>
                  <a:lnTo>
                    <a:pt x="0" y="875"/>
                  </a:lnTo>
                  <a:cubicBezTo>
                    <a:pt x="0" y="2267"/>
                    <a:pt x="1118" y="3384"/>
                    <a:pt x="2510" y="3384"/>
                  </a:cubicBezTo>
                  <a:cubicBezTo>
                    <a:pt x="3885" y="3384"/>
                    <a:pt x="5018" y="2267"/>
                    <a:pt x="5018" y="875"/>
                  </a:cubicBezTo>
                  <a:lnTo>
                    <a:pt x="50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5676663" y="2307650"/>
              <a:ext cx="47375" cy="27550"/>
            </a:xfrm>
            <a:custGeom>
              <a:avLst/>
              <a:gdLst/>
              <a:ahLst/>
              <a:cxnLst/>
              <a:rect l="l" t="t" r="r" b="b"/>
              <a:pathLst>
                <a:path w="1895" h="1102" extrusionOk="0">
                  <a:moveTo>
                    <a:pt x="0" y="0"/>
                  </a:moveTo>
                  <a:lnTo>
                    <a:pt x="0" y="777"/>
                  </a:lnTo>
                  <a:cubicBezTo>
                    <a:pt x="276" y="987"/>
                    <a:pt x="600" y="1101"/>
                    <a:pt x="956" y="1101"/>
                  </a:cubicBezTo>
                  <a:cubicBezTo>
                    <a:pt x="1295" y="1101"/>
                    <a:pt x="1635" y="987"/>
                    <a:pt x="1894" y="777"/>
                  </a:cubicBezTo>
                  <a:lnTo>
                    <a:pt x="1894" y="0"/>
                  </a:lnTo>
                  <a:cubicBezTo>
                    <a:pt x="1586" y="98"/>
                    <a:pt x="1279" y="146"/>
                    <a:pt x="939" y="146"/>
                  </a:cubicBezTo>
                  <a:cubicBezTo>
                    <a:pt x="615" y="146"/>
                    <a:pt x="308" y="9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9"/>
            <p:cNvSpPr/>
            <p:nvPr/>
          </p:nvSpPr>
          <p:spPr>
            <a:xfrm>
              <a:off x="5547588" y="2344075"/>
              <a:ext cx="142025" cy="151750"/>
            </a:xfrm>
            <a:custGeom>
              <a:avLst/>
              <a:gdLst/>
              <a:ahLst/>
              <a:cxnLst/>
              <a:rect l="l" t="t" r="r" b="b"/>
              <a:pathLst>
                <a:path w="5681" h="6070" extrusionOk="0">
                  <a:moveTo>
                    <a:pt x="4839" y="1651"/>
                  </a:moveTo>
                  <a:lnTo>
                    <a:pt x="4839" y="2541"/>
                  </a:lnTo>
                  <a:lnTo>
                    <a:pt x="3965" y="2541"/>
                  </a:lnTo>
                  <a:lnTo>
                    <a:pt x="3965" y="1651"/>
                  </a:lnTo>
                  <a:close/>
                  <a:moveTo>
                    <a:pt x="4839" y="3415"/>
                  </a:moveTo>
                  <a:lnTo>
                    <a:pt x="4839" y="4289"/>
                  </a:lnTo>
                  <a:lnTo>
                    <a:pt x="3965" y="4289"/>
                  </a:lnTo>
                  <a:lnTo>
                    <a:pt x="3965" y="3415"/>
                  </a:lnTo>
                  <a:close/>
                  <a:moveTo>
                    <a:pt x="4613" y="0"/>
                  </a:moveTo>
                  <a:lnTo>
                    <a:pt x="1343" y="890"/>
                  </a:lnTo>
                  <a:cubicBezTo>
                    <a:pt x="551" y="1101"/>
                    <a:pt x="0" y="1829"/>
                    <a:pt x="0" y="2655"/>
                  </a:cubicBezTo>
                  <a:lnTo>
                    <a:pt x="0" y="6069"/>
                  </a:lnTo>
                  <a:lnTo>
                    <a:pt x="1699" y="6069"/>
                  </a:lnTo>
                  <a:lnTo>
                    <a:pt x="1699" y="4289"/>
                  </a:lnTo>
                  <a:lnTo>
                    <a:pt x="2573" y="4289"/>
                  </a:lnTo>
                  <a:lnTo>
                    <a:pt x="2573" y="6069"/>
                  </a:lnTo>
                  <a:lnTo>
                    <a:pt x="5681" y="6069"/>
                  </a:lnTo>
                  <a:lnTo>
                    <a:pt x="5681" y="486"/>
                  </a:lnTo>
                  <a:cubicBezTo>
                    <a:pt x="5293" y="404"/>
                    <a:pt x="4936" y="242"/>
                    <a:pt x="4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9"/>
            <p:cNvSpPr/>
            <p:nvPr/>
          </p:nvSpPr>
          <p:spPr>
            <a:xfrm>
              <a:off x="5711438" y="2344075"/>
              <a:ext cx="142075" cy="151750"/>
            </a:xfrm>
            <a:custGeom>
              <a:avLst/>
              <a:gdLst/>
              <a:ahLst/>
              <a:cxnLst/>
              <a:rect l="l" t="t" r="r" b="b"/>
              <a:pathLst>
                <a:path w="5683" h="6070" extrusionOk="0">
                  <a:moveTo>
                    <a:pt x="1717" y="1651"/>
                  </a:moveTo>
                  <a:lnTo>
                    <a:pt x="1717" y="2541"/>
                  </a:lnTo>
                  <a:lnTo>
                    <a:pt x="843" y="2541"/>
                  </a:lnTo>
                  <a:lnTo>
                    <a:pt x="843" y="1651"/>
                  </a:lnTo>
                  <a:close/>
                  <a:moveTo>
                    <a:pt x="1717" y="3415"/>
                  </a:moveTo>
                  <a:lnTo>
                    <a:pt x="1717" y="4289"/>
                  </a:lnTo>
                  <a:lnTo>
                    <a:pt x="843" y="4289"/>
                  </a:lnTo>
                  <a:lnTo>
                    <a:pt x="843" y="3415"/>
                  </a:lnTo>
                  <a:close/>
                  <a:moveTo>
                    <a:pt x="1054" y="0"/>
                  </a:moveTo>
                  <a:cubicBezTo>
                    <a:pt x="746" y="242"/>
                    <a:pt x="389" y="404"/>
                    <a:pt x="1" y="486"/>
                  </a:cubicBezTo>
                  <a:lnTo>
                    <a:pt x="1" y="6069"/>
                  </a:lnTo>
                  <a:lnTo>
                    <a:pt x="3093" y="6069"/>
                  </a:lnTo>
                  <a:lnTo>
                    <a:pt x="3093" y="4289"/>
                  </a:lnTo>
                  <a:lnTo>
                    <a:pt x="3983" y="4289"/>
                  </a:lnTo>
                  <a:lnTo>
                    <a:pt x="3983" y="6069"/>
                  </a:lnTo>
                  <a:lnTo>
                    <a:pt x="5683" y="6069"/>
                  </a:lnTo>
                  <a:lnTo>
                    <a:pt x="5683" y="2655"/>
                  </a:lnTo>
                  <a:cubicBezTo>
                    <a:pt x="5683" y="1829"/>
                    <a:pt x="5132" y="1101"/>
                    <a:pt x="4323" y="890"/>
                  </a:cubicBezTo>
                  <a:lnTo>
                    <a:pt x="10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49"/>
          <p:cNvGrpSpPr/>
          <p:nvPr/>
        </p:nvGrpSpPr>
        <p:grpSpPr>
          <a:xfrm>
            <a:off x="7140688" y="2071816"/>
            <a:ext cx="305925" cy="374300"/>
            <a:chOff x="7051238" y="2121525"/>
            <a:chExt cx="305925" cy="374300"/>
          </a:xfrm>
        </p:grpSpPr>
        <p:sp>
          <p:nvSpPr>
            <p:cNvPr id="654" name="Google Shape;654;p49"/>
            <p:cNvSpPr/>
            <p:nvPr/>
          </p:nvSpPr>
          <p:spPr>
            <a:xfrm>
              <a:off x="7146313" y="2186250"/>
              <a:ext cx="114925" cy="110100"/>
            </a:xfrm>
            <a:custGeom>
              <a:avLst/>
              <a:gdLst/>
              <a:ahLst/>
              <a:cxnLst/>
              <a:rect l="l" t="t" r="r" b="b"/>
              <a:pathLst>
                <a:path w="4597" h="4404" extrusionOk="0">
                  <a:moveTo>
                    <a:pt x="4597" y="1"/>
                  </a:moveTo>
                  <a:cubicBezTo>
                    <a:pt x="4258" y="163"/>
                    <a:pt x="3885" y="243"/>
                    <a:pt x="3496" y="243"/>
                  </a:cubicBezTo>
                  <a:lnTo>
                    <a:pt x="1101" y="243"/>
                  </a:lnTo>
                  <a:cubicBezTo>
                    <a:pt x="503" y="243"/>
                    <a:pt x="0" y="729"/>
                    <a:pt x="0" y="1328"/>
                  </a:cubicBezTo>
                  <a:lnTo>
                    <a:pt x="0" y="2105"/>
                  </a:lnTo>
                  <a:cubicBezTo>
                    <a:pt x="0" y="3383"/>
                    <a:pt x="1036" y="4403"/>
                    <a:pt x="2299" y="4403"/>
                  </a:cubicBezTo>
                  <a:cubicBezTo>
                    <a:pt x="3578" y="4403"/>
                    <a:pt x="4597" y="3383"/>
                    <a:pt x="4597" y="2105"/>
                  </a:cubicBezTo>
                  <a:lnTo>
                    <a:pt x="4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7180713" y="2314525"/>
              <a:ext cx="47350" cy="27950"/>
            </a:xfrm>
            <a:custGeom>
              <a:avLst/>
              <a:gdLst/>
              <a:ahLst/>
              <a:cxnLst/>
              <a:rect l="l" t="t" r="r" b="b"/>
              <a:pathLst>
                <a:path w="1894" h="1118" extrusionOk="0">
                  <a:moveTo>
                    <a:pt x="1894" y="0"/>
                  </a:moveTo>
                  <a:cubicBezTo>
                    <a:pt x="1587" y="97"/>
                    <a:pt x="1263" y="146"/>
                    <a:pt x="939" y="146"/>
                  </a:cubicBezTo>
                  <a:cubicBezTo>
                    <a:pt x="599" y="146"/>
                    <a:pt x="292" y="97"/>
                    <a:pt x="1" y="17"/>
                  </a:cubicBezTo>
                  <a:lnTo>
                    <a:pt x="1" y="794"/>
                  </a:lnTo>
                  <a:cubicBezTo>
                    <a:pt x="260" y="1004"/>
                    <a:pt x="599" y="1117"/>
                    <a:pt x="939" y="1117"/>
                  </a:cubicBezTo>
                  <a:cubicBezTo>
                    <a:pt x="1295" y="1117"/>
                    <a:pt x="1619" y="1004"/>
                    <a:pt x="1894" y="794"/>
                  </a:cubicBezTo>
                  <a:lnTo>
                    <a:pt x="1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7309388" y="2369550"/>
              <a:ext cx="47775" cy="126275"/>
            </a:xfrm>
            <a:custGeom>
              <a:avLst/>
              <a:gdLst/>
              <a:ahLst/>
              <a:cxnLst/>
              <a:rect l="l" t="t" r="r" b="b"/>
              <a:pathLst>
                <a:path w="1911" h="5051" extrusionOk="0">
                  <a:moveTo>
                    <a:pt x="1" y="0"/>
                  </a:moveTo>
                  <a:lnTo>
                    <a:pt x="1" y="5050"/>
                  </a:lnTo>
                  <a:lnTo>
                    <a:pt x="1911" y="5050"/>
                  </a:lnTo>
                  <a:lnTo>
                    <a:pt x="1911" y="1927"/>
                  </a:lnTo>
                  <a:cubicBezTo>
                    <a:pt x="1911" y="1101"/>
                    <a:pt x="1360" y="373"/>
                    <a:pt x="567" y="147"/>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7121213" y="2351350"/>
              <a:ext cx="165925" cy="144475"/>
            </a:xfrm>
            <a:custGeom>
              <a:avLst/>
              <a:gdLst/>
              <a:ahLst/>
              <a:cxnLst/>
              <a:rect l="l" t="t" r="r" b="b"/>
              <a:pathLst>
                <a:path w="6637" h="5779" extrusionOk="0">
                  <a:moveTo>
                    <a:pt x="3756" y="1473"/>
                  </a:moveTo>
                  <a:lnTo>
                    <a:pt x="3756" y="2364"/>
                  </a:lnTo>
                  <a:lnTo>
                    <a:pt x="4597" y="2364"/>
                  </a:lnTo>
                  <a:lnTo>
                    <a:pt x="4597" y="3238"/>
                  </a:lnTo>
                  <a:lnTo>
                    <a:pt x="3756" y="3238"/>
                  </a:lnTo>
                  <a:lnTo>
                    <a:pt x="3756" y="4791"/>
                  </a:lnTo>
                  <a:lnTo>
                    <a:pt x="2882" y="4791"/>
                  </a:lnTo>
                  <a:lnTo>
                    <a:pt x="2882" y="3238"/>
                  </a:lnTo>
                  <a:lnTo>
                    <a:pt x="2057" y="3238"/>
                  </a:lnTo>
                  <a:lnTo>
                    <a:pt x="2057" y="2364"/>
                  </a:lnTo>
                  <a:lnTo>
                    <a:pt x="2882" y="2364"/>
                  </a:lnTo>
                  <a:lnTo>
                    <a:pt x="2882" y="1473"/>
                  </a:lnTo>
                  <a:close/>
                  <a:moveTo>
                    <a:pt x="1830" y="1"/>
                  </a:moveTo>
                  <a:lnTo>
                    <a:pt x="1" y="486"/>
                  </a:lnTo>
                  <a:lnTo>
                    <a:pt x="1" y="5778"/>
                  </a:lnTo>
                  <a:lnTo>
                    <a:pt x="6637" y="5778"/>
                  </a:lnTo>
                  <a:lnTo>
                    <a:pt x="6637" y="486"/>
                  </a:lnTo>
                  <a:lnTo>
                    <a:pt x="4824" y="1"/>
                  </a:lnTo>
                  <a:cubicBezTo>
                    <a:pt x="4388" y="340"/>
                    <a:pt x="3870" y="518"/>
                    <a:pt x="3335" y="518"/>
                  </a:cubicBezTo>
                  <a:lnTo>
                    <a:pt x="3319" y="518"/>
                  </a:lnTo>
                  <a:cubicBezTo>
                    <a:pt x="2769" y="518"/>
                    <a:pt x="2251" y="340"/>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7051238" y="2369550"/>
              <a:ext cx="48150" cy="126275"/>
            </a:xfrm>
            <a:custGeom>
              <a:avLst/>
              <a:gdLst/>
              <a:ahLst/>
              <a:cxnLst/>
              <a:rect l="l" t="t" r="r" b="b"/>
              <a:pathLst>
                <a:path w="1926" h="5051" extrusionOk="0">
                  <a:moveTo>
                    <a:pt x="1926" y="0"/>
                  </a:moveTo>
                  <a:lnTo>
                    <a:pt x="1360" y="147"/>
                  </a:lnTo>
                  <a:cubicBezTo>
                    <a:pt x="551" y="373"/>
                    <a:pt x="0" y="1101"/>
                    <a:pt x="0" y="1927"/>
                  </a:cubicBezTo>
                  <a:lnTo>
                    <a:pt x="0" y="5050"/>
                  </a:lnTo>
                  <a:lnTo>
                    <a:pt x="1926" y="5050"/>
                  </a:lnTo>
                  <a:lnTo>
                    <a:pt x="19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7146313" y="2121525"/>
              <a:ext cx="133150" cy="56675"/>
            </a:xfrm>
            <a:custGeom>
              <a:avLst/>
              <a:gdLst/>
              <a:ahLst/>
              <a:cxnLst/>
              <a:rect l="l" t="t" r="r" b="b"/>
              <a:pathLst>
                <a:path w="5326" h="2267" extrusionOk="0">
                  <a:moveTo>
                    <a:pt x="1830" y="0"/>
                  </a:moveTo>
                  <a:cubicBezTo>
                    <a:pt x="826" y="0"/>
                    <a:pt x="0" y="809"/>
                    <a:pt x="0" y="1828"/>
                  </a:cubicBezTo>
                  <a:lnTo>
                    <a:pt x="0" y="2266"/>
                  </a:lnTo>
                  <a:cubicBezTo>
                    <a:pt x="324" y="2055"/>
                    <a:pt x="697" y="1942"/>
                    <a:pt x="1101" y="1942"/>
                  </a:cubicBezTo>
                  <a:lnTo>
                    <a:pt x="3496" y="1942"/>
                  </a:lnTo>
                  <a:cubicBezTo>
                    <a:pt x="4500" y="1942"/>
                    <a:pt x="5326" y="1116"/>
                    <a:pt x="5326" y="113"/>
                  </a:cubicBezTo>
                  <a:lnTo>
                    <a:pt x="5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4"/>
        <p:cNvGrpSpPr/>
        <p:nvPr/>
      </p:nvGrpSpPr>
      <p:grpSpPr>
        <a:xfrm>
          <a:off x="0" y="0"/>
          <a:ext cx="0" cy="0"/>
          <a:chOff x="0" y="0"/>
          <a:chExt cx="0" cy="0"/>
        </a:xfrm>
      </p:grpSpPr>
      <p:grpSp>
        <p:nvGrpSpPr>
          <p:cNvPr id="6005" name="Google Shape;6005;p84"/>
          <p:cNvGrpSpPr/>
          <p:nvPr/>
        </p:nvGrpSpPr>
        <p:grpSpPr>
          <a:xfrm>
            <a:off x="876361" y="1308054"/>
            <a:ext cx="322099" cy="370529"/>
            <a:chOff x="-42971725" y="3217825"/>
            <a:chExt cx="275675" cy="317125"/>
          </a:xfrm>
        </p:grpSpPr>
        <p:sp>
          <p:nvSpPr>
            <p:cNvPr id="6006" name="Google Shape;6006;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4"/>
          <p:cNvGrpSpPr/>
          <p:nvPr/>
        </p:nvGrpSpPr>
        <p:grpSpPr>
          <a:xfrm>
            <a:off x="848276" y="1776710"/>
            <a:ext cx="378270" cy="337551"/>
            <a:chOff x="-42996150" y="3612600"/>
            <a:chExt cx="323750" cy="288900"/>
          </a:xfrm>
        </p:grpSpPr>
        <p:sp>
          <p:nvSpPr>
            <p:cNvPr id="6010" name="Google Shape;6010;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4"/>
          <p:cNvGrpSpPr/>
          <p:nvPr/>
        </p:nvGrpSpPr>
        <p:grpSpPr>
          <a:xfrm>
            <a:off x="851036" y="2186080"/>
            <a:ext cx="372749" cy="370909"/>
            <a:chOff x="-42994575" y="3950300"/>
            <a:chExt cx="319025" cy="317450"/>
          </a:xfrm>
        </p:grpSpPr>
        <p:sp>
          <p:nvSpPr>
            <p:cNvPr id="6014" name="Google Shape;6014;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84"/>
          <p:cNvGrpSpPr/>
          <p:nvPr/>
        </p:nvGrpSpPr>
        <p:grpSpPr>
          <a:xfrm>
            <a:off x="3004431" y="1332912"/>
            <a:ext cx="371785" cy="370879"/>
            <a:chOff x="-41111350" y="3239100"/>
            <a:chExt cx="318200" cy="317425"/>
          </a:xfrm>
        </p:grpSpPr>
        <p:sp>
          <p:nvSpPr>
            <p:cNvPr id="6018" name="Google Shape;6018;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4"/>
          <p:cNvGrpSpPr/>
          <p:nvPr/>
        </p:nvGrpSpPr>
        <p:grpSpPr>
          <a:xfrm>
            <a:off x="3000751" y="1768444"/>
            <a:ext cx="379146" cy="370967"/>
            <a:chOff x="-41117650" y="3605525"/>
            <a:chExt cx="324500" cy="317500"/>
          </a:xfrm>
        </p:grpSpPr>
        <p:sp>
          <p:nvSpPr>
            <p:cNvPr id="6023" name="Google Shape;6023;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84"/>
          <p:cNvGrpSpPr/>
          <p:nvPr/>
        </p:nvGrpSpPr>
        <p:grpSpPr>
          <a:xfrm>
            <a:off x="1827005" y="2659967"/>
            <a:ext cx="216271" cy="371814"/>
            <a:chOff x="-39205300" y="3220175"/>
            <a:chExt cx="185100" cy="318225"/>
          </a:xfrm>
        </p:grpSpPr>
        <p:sp>
          <p:nvSpPr>
            <p:cNvPr id="6028" name="Google Shape;6028;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4"/>
          <p:cNvGrpSpPr/>
          <p:nvPr/>
        </p:nvGrpSpPr>
        <p:grpSpPr>
          <a:xfrm>
            <a:off x="1792533" y="3120038"/>
            <a:ext cx="300016" cy="369273"/>
            <a:chOff x="-39248625" y="3588600"/>
            <a:chExt cx="256775" cy="316050"/>
          </a:xfrm>
        </p:grpSpPr>
        <p:sp>
          <p:nvSpPr>
            <p:cNvPr id="6031" name="Google Shape;6031;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3" name="Google Shape;6033;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5" name="Google Shape;6035;p84"/>
          <p:cNvGrpSpPr/>
          <p:nvPr/>
        </p:nvGrpSpPr>
        <p:grpSpPr>
          <a:xfrm>
            <a:off x="1243246" y="1308054"/>
            <a:ext cx="429504" cy="370879"/>
            <a:chOff x="-42651700" y="3217825"/>
            <a:chExt cx="367600" cy="317425"/>
          </a:xfrm>
        </p:grpSpPr>
        <p:sp>
          <p:nvSpPr>
            <p:cNvPr id="6036" name="Google Shape;6036;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4"/>
          <p:cNvGrpSpPr/>
          <p:nvPr/>
        </p:nvGrpSpPr>
        <p:grpSpPr>
          <a:xfrm>
            <a:off x="1278678" y="1747704"/>
            <a:ext cx="358640" cy="363226"/>
            <a:chOff x="-42617300" y="3587775"/>
            <a:chExt cx="306950" cy="310875"/>
          </a:xfrm>
        </p:grpSpPr>
        <p:sp>
          <p:nvSpPr>
            <p:cNvPr id="6041" name="Google Shape;6041;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3" name="Google Shape;6043;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4" name="Google Shape;6044;p84"/>
          <p:cNvGrpSpPr/>
          <p:nvPr/>
        </p:nvGrpSpPr>
        <p:grpSpPr>
          <a:xfrm>
            <a:off x="3450506" y="1332445"/>
            <a:ext cx="376926" cy="370324"/>
            <a:chOff x="-40748275" y="3238700"/>
            <a:chExt cx="322600" cy="316950"/>
          </a:xfrm>
        </p:grpSpPr>
        <p:sp>
          <p:nvSpPr>
            <p:cNvPr id="6045" name="Google Shape;6045;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84"/>
          <p:cNvGrpSpPr/>
          <p:nvPr/>
        </p:nvGrpSpPr>
        <p:grpSpPr>
          <a:xfrm>
            <a:off x="3453062" y="1800429"/>
            <a:ext cx="371814" cy="338690"/>
            <a:chOff x="-40745125" y="3632900"/>
            <a:chExt cx="318225" cy="289875"/>
          </a:xfrm>
        </p:grpSpPr>
        <p:sp>
          <p:nvSpPr>
            <p:cNvPr id="6052" name="Google Shape;6052;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3457209" y="2211639"/>
            <a:ext cx="363518" cy="370178"/>
            <a:chOff x="-40742750" y="3972175"/>
            <a:chExt cx="311125" cy="316825"/>
          </a:xfrm>
        </p:grpSpPr>
        <p:sp>
          <p:nvSpPr>
            <p:cNvPr id="6060" name="Google Shape;6060;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84"/>
          <p:cNvGrpSpPr/>
          <p:nvPr/>
        </p:nvGrpSpPr>
        <p:grpSpPr>
          <a:xfrm>
            <a:off x="2239871" y="2661807"/>
            <a:ext cx="266892" cy="369974"/>
            <a:chOff x="-38860325" y="3221750"/>
            <a:chExt cx="228425" cy="316650"/>
          </a:xfrm>
        </p:grpSpPr>
        <p:sp>
          <p:nvSpPr>
            <p:cNvPr id="6063" name="Google Shape;6063;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2190678" y="3123864"/>
            <a:ext cx="380081" cy="367111"/>
            <a:chOff x="-38905225" y="3591875"/>
            <a:chExt cx="325300" cy="314200"/>
          </a:xfrm>
        </p:grpSpPr>
        <p:sp>
          <p:nvSpPr>
            <p:cNvPr id="6068" name="Google Shape;6068;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1" name="Google Shape;6071;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2" name="Google Shape;6072;p84"/>
          <p:cNvGrpSpPr/>
          <p:nvPr/>
        </p:nvGrpSpPr>
        <p:grpSpPr>
          <a:xfrm>
            <a:off x="3997427" y="3108944"/>
            <a:ext cx="290815" cy="369740"/>
            <a:chOff x="-37370925" y="3579105"/>
            <a:chExt cx="248900" cy="316450"/>
          </a:xfrm>
        </p:grpSpPr>
        <p:sp>
          <p:nvSpPr>
            <p:cNvPr id="6073" name="Google Shape;6073;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5" name="Google Shape;6075;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84"/>
          <p:cNvGrpSpPr/>
          <p:nvPr/>
        </p:nvGrpSpPr>
        <p:grpSpPr>
          <a:xfrm>
            <a:off x="1690803" y="2187015"/>
            <a:ext cx="371814" cy="369974"/>
            <a:chOff x="-42259725" y="3951100"/>
            <a:chExt cx="318225" cy="316650"/>
          </a:xfrm>
        </p:grpSpPr>
        <p:sp>
          <p:nvSpPr>
            <p:cNvPr id="6078" name="Google Shape;6078;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4"/>
          <p:cNvGrpSpPr/>
          <p:nvPr/>
        </p:nvGrpSpPr>
        <p:grpSpPr>
          <a:xfrm>
            <a:off x="3889164" y="1366036"/>
            <a:ext cx="370879" cy="337755"/>
            <a:chOff x="-40378075" y="3267450"/>
            <a:chExt cx="317425" cy="289075"/>
          </a:xfrm>
        </p:grpSpPr>
        <p:sp>
          <p:nvSpPr>
            <p:cNvPr id="6081" name="Google Shape;6081;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4"/>
          <p:cNvGrpSpPr/>
          <p:nvPr/>
        </p:nvGrpSpPr>
        <p:grpSpPr>
          <a:xfrm>
            <a:off x="3892830" y="1767304"/>
            <a:ext cx="363548" cy="369974"/>
            <a:chOff x="-40372575" y="3604550"/>
            <a:chExt cx="311150" cy="316650"/>
          </a:xfrm>
        </p:grpSpPr>
        <p:sp>
          <p:nvSpPr>
            <p:cNvPr id="6086" name="Google Shape;6086;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9" name="Google Shape;6089;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0" name="Google Shape;6090;p84"/>
          <p:cNvGrpSpPr/>
          <p:nvPr/>
        </p:nvGrpSpPr>
        <p:grpSpPr>
          <a:xfrm>
            <a:off x="2616780" y="2659967"/>
            <a:ext cx="399038" cy="372165"/>
            <a:chOff x="-38542250" y="3220175"/>
            <a:chExt cx="341525" cy="318525"/>
          </a:xfrm>
        </p:grpSpPr>
        <p:sp>
          <p:nvSpPr>
            <p:cNvPr id="6091" name="Google Shape;6091;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4"/>
          <p:cNvGrpSpPr/>
          <p:nvPr/>
        </p:nvGrpSpPr>
        <p:grpSpPr>
          <a:xfrm>
            <a:off x="2638712" y="3119337"/>
            <a:ext cx="369974" cy="369068"/>
            <a:chOff x="-38537400" y="3588000"/>
            <a:chExt cx="316650" cy="315875"/>
          </a:xfrm>
        </p:grpSpPr>
        <p:sp>
          <p:nvSpPr>
            <p:cNvPr id="6095" name="Google Shape;6095;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2637792" y="3576866"/>
            <a:ext cx="371814" cy="369974"/>
            <a:chOff x="-38538975" y="3954250"/>
            <a:chExt cx="318225" cy="316650"/>
          </a:xfrm>
        </p:grpSpPr>
        <p:sp>
          <p:nvSpPr>
            <p:cNvPr id="6100" name="Google Shape;6100;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4"/>
          <p:cNvGrpSpPr/>
          <p:nvPr/>
        </p:nvGrpSpPr>
        <p:grpSpPr>
          <a:xfrm>
            <a:off x="3955104" y="3571793"/>
            <a:ext cx="375465" cy="371814"/>
            <a:chOff x="-37385100" y="3949908"/>
            <a:chExt cx="321350" cy="318225"/>
          </a:xfrm>
        </p:grpSpPr>
        <p:sp>
          <p:nvSpPr>
            <p:cNvPr id="6103" name="Google Shape;6103;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4"/>
          <p:cNvGrpSpPr/>
          <p:nvPr/>
        </p:nvGrpSpPr>
        <p:grpSpPr>
          <a:xfrm>
            <a:off x="2130763" y="1307353"/>
            <a:ext cx="370909" cy="370675"/>
            <a:chOff x="-41895050" y="3217225"/>
            <a:chExt cx="317450" cy="317250"/>
          </a:xfrm>
        </p:grpSpPr>
        <p:sp>
          <p:nvSpPr>
            <p:cNvPr id="6106" name="Google Shape;6106;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84"/>
          <p:cNvGrpSpPr/>
          <p:nvPr/>
        </p:nvGrpSpPr>
        <p:grpSpPr>
          <a:xfrm>
            <a:off x="2130310" y="1744287"/>
            <a:ext cx="371814" cy="369974"/>
            <a:chOff x="-41893475" y="3584850"/>
            <a:chExt cx="318225" cy="316650"/>
          </a:xfrm>
        </p:grpSpPr>
        <p:sp>
          <p:nvSpPr>
            <p:cNvPr id="6112" name="Google Shape;6112;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6" name="Google Shape;6116;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84"/>
          <p:cNvGrpSpPr/>
          <p:nvPr/>
        </p:nvGrpSpPr>
        <p:grpSpPr>
          <a:xfrm>
            <a:off x="900338" y="3139579"/>
            <a:ext cx="337522" cy="370909"/>
            <a:chOff x="-39998250" y="3605325"/>
            <a:chExt cx="288875" cy="317450"/>
          </a:xfrm>
        </p:grpSpPr>
        <p:sp>
          <p:nvSpPr>
            <p:cNvPr id="6119" name="Google Shape;6119;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884112" y="3598043"/>
            <a:ext cx="369974" cy="369945"/>
            <a:chOff x="-40011050" y="3972375"/>
            <a:chExt cx="316650" cy="316625"/>
          </a:xfrm>
        </p:grpSpPr>
        <p:sp>
          <p:nvSpPr>
            <p:cNvPr id="6122" name="Google Shape;6122;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84"/>
          <p:cNvGrpSpPr/>
          <p:nvPr/>
        </p:nvGrpSpPr>
        <p:grpSpPr>
          <a:xfrm>
            <a:off x="3116043" y="2662742"/>
            <a:ext cx="266921" cy="369039"/>
            <a:chOff x="-38129425" y="3222550"/>
            <a:chExt cx="228450" cy="315850"/>
          </a:xfrm>
        </p:grpSpPr>
        <p:sp>
          <p:nvSpPr>
            <p:cNvPr id="6125" name="Google Shape;6125;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4"/>
          <p:cNvGrpSpPr/>
          <p:nvPr/>
        </p:nvGrpSpPr>
        <p:grpSpPr>
          <a:xfrm>
            <a:off x="3071012" y="3119337"/>
            <a:ext cx="371785" cy="369974"/>
            <a:chOff x="-38172725" y="3588000"/>
            <a:chExt cx="318200" cy="316650"/>
          </a:xfrm>
        </p:grpSpPr>
        <p:sp>
          <p:nvSpPr>
            <p:cNvPr id="6128" name="Google Shape;6128;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4"/>
          <p:cNvGrpSpPr/>
          <p:nvPr/>
        </p:nvGrpSpPr>
        <p:grpSpPr>
          <a:xfrm>
            <a:off x="3146914" y="3577772"/>
            <a:ext cx="219981" cy="369974"/>
            <a:chOff x="-38109725" y="3955025"/>
            <a:chExt cx="188275" cy="316650"/>
          </a:xfrm>
        </p:grpSpPr>
        <p:sp>
          <p:nvSpPr>
            <p:cNvPr id="6137" name="Google Shape;6137;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9" name="Google Shape;6139;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0" name="Google Shape;6140;p84"/>
          <p:cNvGrpSpPr/>
          <p:nvPr/>
        </p:nvGrpSpPr>
        <p:grpSpPr>
          <a:xfrm>
            <a:off x="2562313" y="1309193"/>
            <a:ext cx="373654" cy="369068"/>
            <a:chOff x="-41530375" y="3218800"/>
            <a:chExt cx="319800" cy="315875"/>
          </a:xfrm>
        </p:grpSpPr>
        <p:sp>
          <p:nvSpPr>
            <p:cNvPr id="6141" name="Google Shape;6141;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2564607" y="1824351"/>
            <a:ext cx="369068" cy="289004"/>
            <a:chOff x="-41526450" y="3653375"/>
            <a:chExt cx="315875" cy="247350"/>
          </a:xfrm>
        </p:grpSpPr>
        <p:sp>
          <p:nvSpPr>
            <p:cNvPr id="6144" name="Google Shape;6144;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84"/>
          <p:cNvGrpSpPr/>
          <p:nvPr/>
        </p:nvGrpSpPr>
        <p:grpSpPr>
          <a:xfrm>
            <a:off x="2565994" y="2187015"/>
            <a:ext cx="366293" cy="369974"/>
            <a:chOff x="-41526450" y="3951100"/>
            <a:chExt cx="313500" cy="316650"/>
          </a:xfrm>
        </p:grpSpPr>
        <p:sp>
          <p:nvSpPr>
            <p:cNvPr id="6147" name="Google Shape;6147;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1331249" y="2681144"/>
            <a:ext cx="339595" cy="371814"/>
            <a:chOff x="-39625900" y="3238300"/>
            <a:chExt cx="290650" cy="318225"/>
          </a:xfrm>
        </p:grpSpPr>
        <p:sp>
          <p:nvSpPr>
            <p:cNvPr id="6151" name="Google Shape;6151;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3" name="Google Shape;6153;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4" name="Google Shape;6154;p84"/>
          <p:cNvGrpSpPr/>
          <p:nvPr/>
        </p:nvGrpSpPr>
        <p:grpSpPr>
          <a:xfrm>
            <a:off x="1325300" y="3597605"/>
            <a:ext cx="366293" cy="370441"/>
            <a:chOff x="-39647175" y="3972000"/>
            <a:chExt cx="313500" cy="317050"/>
          </a:xfrm>
        </p:grpSpPr>
        <p:sp>
          <p:nvSpPr>
            <p:cNvPr id="6155" name="Google Shape;6155;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4"/>
          <p:cNvGrpSpPr/>
          <p:nvPr/>
        </p:nvGrpSpPr>
        <p:grpSpPr>
          <a:xfrm>
            <a:off x="3494427" y="2661603"/>
            <a:ext cx="375495" cy="370879"/>
            <a:chOff x="-37808850" y="3221575"/>
            <a:chExt cx="321375" cy="317425"/>
          </a:xfrm>
        </p:grpSpPr>
        <p:sp>
          <p:nvSpPr>
            <p:cNvPr id="6159" name="Google Shape;6159;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4"/>
          <p:cNvGrpSpPr/>
          <p:nvPr/>
        </p:nvGrpSpPr>
        <p:grpSpPr>
          <a:xfrm>
            <a:off x="3503201" y="3183634"/>
            <a:ext cx="372749" cy="241158"/>
            <a:chOff x="-37806500" y="3643030"/>
            <a:chExt cx="319025" cy="206400"/>
          </a:xfrm>
        </p:grpSpPr>
        <p:sp>
          <p:nvSpPr>
            <p:cNvPr id="6162" name="Google Shape;6162;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4"/>
          <p:cNvGrpSpPr/>
          <p:nvPr/>
        </p:nvGrpSpPr>
        <p:grpSpPr>
          <a:xfrm>
            <a:off x="3505508" y="3575931"/>
            <a:ext cx="368134" cy="371814"/>
            <a:chOff x="-37804925" y="3953450"/>
            <a:chExt cx="315075" cy="318225"/>
          </a:xfrm>
        </p:grpSpPr>
        <p:sp>
          <p:nvSpPr>
            <p:cNvPr id="6165" name="Google Shape;6165;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8" name="Google Shape;6168;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84"/>
          <p:cNvGrpSpPr/>
          <p:nvPr/>
        </p:nvGrpSpPr>
        <p:grpSpPr>
          <a:xfrm>
            <a:off x="4860977" y="1328538"/>
            <a:ext cx="355663" cy="308725"/>
            <a:chOff x="-28462125" y="3199700"/>
            <a:chExt cx="298550" cy="259150"/>
          </a:xfrm>
        </p:grpSpPr>
        <p:sp>
          <p:nvSpPr>
            <p:cNvPr id="6170" name="Google Shape;6170;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4"/>
          <p:cNvGrpSpPr/>
          <p:nvPr/>
        </p:nvGrpSpPr>
        <p:grpSpPr>
          <a:xfrm>
            <a:off x="4861930" y="1763228"/>
            <a:ext cx="353757" cy="352833"/>
            <a:chOff x="-28461325" y="3545475"/>
            <a:chExt cx="296950" cy="296175"/>
          </a:xfrm>
        </p:grpSpPr>
        <p:sp>
          <p:nvSpPr>
            <p:cNvPr id="6174" name="Google Shape;6174;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4"/>
          <p:cNvGrpSpPr/>
          <p:nvPr/>
        </p:nvGrpSpPr>
        <p:grpSpPr>
          <a:xfrm>
            <a:off x="4858162" y="2213272"/>
            <a:ext cx="361292" cy="352803"/>
            <a:chOff x="-28463700" y="3914875"/>
            <a:chExt cx="303275" cy="296150"/>
          </a:xfrm>
        </p:grpSpPr>
        <p:sp>
          <p:nvSpPr>
            <p:cNvPr id="6181" name="Google Shape;6181;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092947" y="1369355"/>
            <a:ext cx="351880" cy="227092"/>
            <a:chOff x="-26573400" y="3224125"/>
            <a:chExt cx="295375" cy="190625"/>
          </a:xfrm>
        </p:grpSpPr>
        <p:sp>
          <p:nvSpPr>
            <p:cNvPr id="6184" name="Google Shape;6184;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84"/>
          <p:cNvGrpSpPr/>
          <p:nvPr/>
        </p:nvGrpSpPr>
        <p:grpSpPr>
          <a:xfrm>
            <a:off x="7092947" y="1763690"/>
            <a:ext cx="351880" cy="351910"/>
            <a:chOff x="-26573400" y="3546250"/>
            <a:chExt cx="295375" cy="295400"/>
          </a:xfrm>
        </p:grpSpPr>
        <p:sp>
          <p:nvSpPr>
            <p:cNvPr id="6187" name="Google Shape;6187;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4"/>
          <p:cNvGrpSpPr/>
          <p:nvPr/>
        </p:nvGrpSpPr>
        <p:grpSpPr>
          <a:xfrm>
            <a:off x="7081228" y="2213599"/>
            <a:ext cx="375319" cy="352148"/>
            <a:chOff x="-26583625" y="3917025"/>
            <a:chExt cx="315050" cy="295600"/>
          </a:xfrm>
        </p:grpSpPr>
        <p:sp>
          <p:nvSpPr>
            <p:cNvPr id="6193" name="Google Shape;6193;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7" name="Google Shape;6197;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8" name="Google Shape;6198;p84"/>
          <p:cNvGrpSpPr/>
          <p:nvPr/>
        </p:nvGrpSpPr>
        <p:grpSpPr>
          <a:xfrm>
            <a:off x="5779742" y="3172629"/>
            <a:ext cx="289039" cy="352833"/>
            <a:chOff x="-24694925" y="3518700"/>
            <a:chExt cx="242625" cy="296175"/>
          </a:xfrm>
        </p:grpSpPr>
        <p:sp>
          <p:nvSpPr>
            <p:cNvPr id="6199" name="Google Shape;6199;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4"/>
          <p:cNvGrpSpPr/>
          <p:nvPr/>
        </p:nvGrpSpPr>
        <p:grpSpPr>
          <a:xfrm>
            <a:off x="5779280" y="3622657"/>
            <a:ext cx="289962" cy="352833"/>
            <a:chOff x="-24709100" y="3888875"/>
            <a:chExt cx="243400" cy="296175"/>
          </a:xfrm>
        </p:grpSpPr>
        <p:sp>
          <p:nvSpPr>
            <p:cNvPr id="6204" name="Google Shape;6204;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4"/>
          <p:cNvGrpSpPr/>
          <p:nvPr/>
        </p:nvGrpSpPr>
        <p:grpSpPr>
          <a:xfrm>
            <a:off x="7979280" y="2695320"/>
            <a:ext cx="356556" cy="349557"/>
            <a:chOff x="-22863675" y="3131775"/>
            <a:chExt cx="299300" cy="293425"/>
          </a:xfrm>
        </p:grpSpPr>
        <p:sp>
          <p:nvSpPr>
            <p:cNvPr id="6208" name="Google Shape;6208;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84"/>
          <p:cNvGrpSpPr/>
          <p:nvPr/>
        </p:nvGrpSpPr>
        <p:grpSpPr>
          <a:xfrm>
            <a:off x="5322144" y="1306499"/>
            <a:ext cx="310602" cy="352803"/>
            <a:chOff x="-28069875" y="3175300"/>
            <a:chExt cx="260725" cy="296150"/>
          </a:xfrm>
        </p:grpSpPr>
        <p:sp>
          <p:nvSpPr>
            <p:cNvPr id="6212" name="Google Shape;6212;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84"/>
          <p:cNvGrpSpPr/>
          <p:nvPr/>
        </p:nvGrpSpPr>
        <p:grpSpPr>
          <a:xfrm>
            <a:off x="5363423" y="2213733"/>
            <a:ext cx="228045" cy="351880"/>
            <a:chOff x="-28032075" y="3916450"/>
            <a:chExt cx="191425" cy="295375"/>
          </a:xfrm>
        </p:grpSpPr>
        <p:sp>
          <p:nvSpPr>
            <p:cNvPr id="6223" name="Google Shape;6223;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4"/>
          <p:cNvGrpSpPr/>
          <p:nvPr/>
        </p:nvGrpSpPr>
        <p:grpSpPr>
          <a:xfrm>
            <a:off x="7528769" y="1306484"/>
            <a:ext cx="352833" cy="352833"/>
            <a:chOff x="-26201650" y="3176075"/>
            <a:chExt cx="296175" cy="296175"/>
          </a:xfrm>
        </p:grpSpPr>
        <p:sp>
          <p:nvSpPr>
            <p:cNvPr id="6227" name="Google Shape;6227;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84"/>
          <p:cNvGrpSpPr/>
          <p:nvPr/>
        </p:nvGrpSpPr>
        <p:grpSpPr>
          <a:xfrm>
            <a:off x="7528293" y="1763705"/>
            <a:ext cx="353786" cy="351880"/>
            <a:chOff x="-26204800" y="3547050"/>
            <a:chExt cx="296975" cy="295375"/>
          </a:xfrm>
        </p:grpSpPr>
        <p:sp>
          <p:nvSpPr>
            <p:cNvPr id="6230" name="Google Shape;6230;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2" name="Google Shape;6232;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3" name="Google Shape;6233;p84"/>
          <p:cNvGrpSpPr/>
          <p:nvPr/>
        </p:nvGrpSpPr>
        <p:grpSpPr>
          <a:xfrm>
            <a:off x="6199548" y="2693683"/>
            <a:ext cx="345328" cy="352833"/>
            <a:chOff x="-24353875" y="3147725"/>
            <a:chExt cx="289875" cy="296175"/>
          </a:xfrm>
        </p:grpSpPr>
        <p:sp>
          <p:nvSpPr>
            <p:cNvPr id="6234" name="Google Shape;6234;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4"/>
          <p:cNvGrpSpPr/>
          <p:nvPr/>
        </p:nvGrpSpPr>
        <p:grpSpPr>
          <a:xfrm>
            <a:off x="6207530" y="3173090"/>
            <a:ext cx="329365" cy="351910"/>
            <a:chOff x="-24344425" y="3519475"/>
            <a:chExt cx="276475" cy="295400"/>
          </a:xfrm>
        </p:grpSpPr>
        <p:sp>
          <p:nvSpPr>
            <p:cNvPr id="6237" name="Google Shape;6237;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4"/>
          <p:cNvGrpSpPr/>
          <p:nvPr/>
        </p:nvGrpSpPr>
        <p:grpSpPr>
          <a:xfrm>
            <a:off x="6197210" y="3625010"/>
            <a:ext cx="350004" cy="348128"/>
            <a:chOff x="-24353075" y="3891250"/>
            <a:chExt cx="293800" cy="292225"/>
          </a:xfrm>
        </p:grpSpPr>
        <p:sp>
          <p:nvSpPr>
            <p:cNvPr id="6240" name="Google Shape;6240;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4"/>
          <p:cNvGrpSpPr/>
          <p:nvPr/>
        </p:nvGrpSpPr>
        <p:grpSpPr>
          <a:xfrm>
            <a:off x="7980681" y="3173313"/>
            <a:ext cx="353757" cy="351463"/>
            <a:chOff x="-22845575" y="3504075"/>
            <a:chExt cx="296950" cy="295025"/>
          </a:xfrm>
        </p:grpSpPr>
        <p:sp>
          <p:nvSpPr>
            <p:cNvPr id="6243" name="Google Shape;6243;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84"/>
          <p:cNvGrpSpPr/>
          <p:nvPr/>
        </p:nvGrpSpPr>
        <p:grpSpPr>
          <a:xfrm>
            <a:off x="5773862" y="1306961"/>
            <a:ext cx="299344" cy="351880"/>
            <a:chOff x="-27691025" y="3175300"/>
            <a:chExt cx="251275" cy="295375"/>
          </a:xfrm>
        </p:grpSpPr>
        <p:sp>
          <p:nvSpPr>
            <p:cNvPr id="6246" name="Google Shape;6246;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84"/>
          <p:cNvGrpSpPr/>
          <p:nvPr/>
        </p:nvGrpSpPr>
        <p:grpSpPr>
          <a:xfrm>
            <a:off x="5746179" y="1825637"/>
            <a:ext cx="354710" cy="228015"/>
            <a:chOff x="-27721750" y="3598250"/>
            <a:chExt cx="297750" cy="191400"/>
          </a:xfrm>
        </p:grpSpPr>
        <p:sp>
          <p:nvSpPr>
            <p:cNvPr id="6251" name="Google Shape;6251;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84"/>
          <p:cNvGrpSpPr/>
          <p:nvPr/>
        </p:nvGrpSpPr>
        <p:grpSpPr>
          <a:xfrm>
            <a:off x="5747579" y="2219183"/>
            <a:ext cx="351910" cy="340980"/>
            <a:chOff x="-27719400" y="3925600"/>
            <a:chExt cx="295400" cy="286225"/>
          </a:xfrm>
        </p:grpSpPr>
        <p:sp>
          <p:nvSpPr>
            <p:cNvPr id="6254" name="Google Shape;6254;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4"/>
          <p:cNvGrpSpPr/>
          <p:nvPr/>
        </p:nvGrpSpPr>
        <p:grpSpPr>
          <a:xfrm>
            <a:off x="7968851" y="1306023"/>
            <a:ext cx="353757" cy="353757"/>
            <a:chOff x="-25834600" y="3176875"/>
            <a:chExt cx="296950" cy="296950"/>
          </a:xfrm>
        </p:grpSpPr>
        <p:sp>
          <p:nvSpPr>
            <p:cNvPr id="6257" name="Google Shape;6257;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4"/>
          <p:cNvGrpSpPr/>
          <p:nvPr/>
        </p:nvGrpSpPr>
        <p:grpSpPr>
          <a:xfrm>
            <a:off x="7968851" y="1774024"/>
            <a:ext cx="353757" cy="331241"/>
            <a:chOff x="-25834600" y="3564375"/>
            <a:chExt cx="296950" cy="278050"/>
          </a:xfrm>
        </p:grpSpPr>
        <p:sp>
          <p:nvSpPr>
            <p:cNvPr id="6263" name="Google Shape;6263;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4"/>
          <p:cNvGrpSpPr/>
          <p:nvPr/>
        </p:nvGrpSpPr>
        <p:grpSpPr>
          <a:xfrm>
            <a:off x="7966974" y="2213376"/>
            <a:ext cx="357509" cy="352595"/>
            <a:chOff x="-25834600" y="3915850"/>
            <a:chExt cx="300100" cy="295975"/>
          </a:xfrm>
        </p:grpSpPr>
        <p:sp>
          <p:nvSpPr>
            <p:cNvPr id="6272" name="Google Shape;6272;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4"/>
          <p:cNvGrpSpPr/>
          <p:nvPr/>
        </p:nvGrpSpPr>
        <p:grpSpPr>
          <a:xfrm>
            <a:off x="6702402" y="2694606"/>
            <a:ext cx="228968" cy="350987"/>
            <a:chOff x="-23930925" y="3149300"/>
            <a:chExt cx="192200" cy="294625"/>
          </a:xfrm>
        </p:grpSpPr>
        <p:sp>
          <p:nvSpPr>
            <p:cNvPr id="6276" name="Google Shape;6276;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4"/>
          <p:cNvGrpSpPr/>
          <p:nvPr/>
        </p:nvGrpSpPr>
        <p:grpSpPr>
          <a:xfrm>
            <a:off x="6659232" y="3173090"/>
            <a:ext cx="315307" cy="351910"/>
            <a:chOff x="-23962425" y="3519475"/>
            <a:chExt cx="264675" cy="295400"/>
          </a:xfrm>
        </p:grpSpPr>
        <p:sp>
          <p:nvSpPr>
            <p:cNvPr id="6281" name="Google Shape;6281;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4" name="Google Shape;6284;p84"/>
          <p:cNvGrpSpPr/>
          <p:nvPr/>
        </p:nvGrpSpPr>
        <p:grpSpPr>
          <a:xfrm>
            <a:off x="8037908" y="3623134"/>
            <a:ext cx="239302" cy="351880"/>
            <a:chOff x="-22788075" y="3904625"/>
            <a:chExt cx="200875" cy="295375"/>
          </a:xfrm>
        </p:grpSpPr>
        <p:sp>
          <p:nvSpPr>
            <p:cNvPr id="6285" name="Google Shape;6285;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84"/>
          <p:cNvGrpSpPr/>
          <p:nvPr/>
        </p:nvGrpSpPr>
        <p:grpSpPr>
          <a:xfrm>
            <a:off x="6193206" y="1306499"/>
            <a:ext cx="354710" cy="352803"/>
            <a:chOff x="-27351575" y="3175300"/>
            <a:chExt cx="297750" cy="296150"/>
          </a:xfrm>
        </p:grpSpPr>
        <p:sp>
          <p:nvSpPr>
            <p:cNvPr id="6290" name="Google Shape;6290;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4"/>
          <p:cNvGrpSpPr/>
          <p:nvPr/>
        </p:nvGrpSpPr>
        <p:grpSpPr>
          <a:xfrm>
            <a:off x="6235914" y="1763109"/>
            <a:ext cx="269293" cy="353072"/>
            <a:chOff x="-27313750" y="3545275"/>
            <a:chExt cx="226050" cy="296375"/>
          </a:xfrm>
        </p:grpSpPr>
        <p:sp>
          <p:nvSpPr>
            <p:cNvPr id="6295" name="Google Shape;6295;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4"/>
          <p:cNvGrpSpPr/>
          <p:nvPr/>
        </p:nvGrpSpPr>
        <p:grpSpPr>
          <a:xfrm>
            <a:off x="6193206" y="2211380"/>
            <a:ext cx="354710" cy="356586"/>
            <a:chOff x="-27351575" y="3915650"/>
            <a:chExt cx="297750" cy="299325"/>
          </a:xfrm>
        </p:grpSpPr>
        <p:sp>
          <p:nvSpPr>
            <p:cNvPr id="6299" name="Google Shape;6299;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4"/>
          <p:cNvGrpSpPr/>
          <p:nvPr/>
        </p:nvGrpSpPr>
        <p:grpSpPr>
          <a:xfrm>
            <a:off x="4880696" y="2693579"/>
            <a:ext cx="319060" cy="353042"/>
            <a:chOff x="-25445525" y="3175900"/>
            <a:chExt cx="267825" cy="296350"/>
          </a:xfrm>
        </p:grpSpPr>
        <p:sp>
          <p:nvSpPr>
            <p:cNvPr id="6302" name="Google Shape;6302;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4"/>
          <p:cNvGrpSpPr/>
          <p:nvPr/>
        </p:nvGrpSpPr>
        <p:grpSpPr>
          <a:xfrm>
            <a:off x="4862410" y="3183902"/>
            <a:ext cx="355633" cy="330288"/>
            <a:chOff x="-25465200" y="3565175"/>
            <a:chExt cx="298525" cy="277250"/>
          </a:xfrm>
        </p:grpSpPr>
        <p:sp>
          <p:nvSpPr>
            <p:cNvPr id="6306" name="Google Shape;6306;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4"/>
          <p:cNvGrpSpPr/>
          <p:nvPr/>
        </p:nvGrpSpPr>
        <p:grpSpPr>
          <a:xfrm>
            <a:off x="4861948" y="3623432"/>
            <a:ext cx="356556" cy="351285"/>
            <a:chOff x="-25465200" y="3916150"/>
            <a:chExt cx="299300" cy="294875"/>
          </a:xfrm>
        </p:grpSpPr>
        <p:sp>
          <p:nvSpPr>
            <p:cNvPr id="6309" name="Google Shape;6309;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4"/>
          <p:cNvGrpSpPr/>
          <p:nvPr/>
        </p:nvGrpSpPr>
        <p:grpSpPr>
          <a:xfrm>
            <a:off x="7089388" y="2693698"/>
            <a:ext cx="351880" cy="352803"/>
            <a:chOff x="-23615075" y="3148525"/>
            <a:chExt cx="295375" cy="296150"/>
          </a:xfrm>
        </p:grpSpPr>
        <p:sp>
          <p:nvSpPr>
            <p:cNvPr id="6312" name="Google Shape;6312;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6" name="Google Shape;6316;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7" name="Google Shape;6317;p84"/>
          <p:cNvGrpSpPr/>
          <p:nvPr/>
        </p:nvGrpSpPr>
        <p:grpSpPr>
          <a:xfrm>
            <a:off x="7088911" y="3632977"/>
            <a:ext cx="352833" cy="332194"/>
            <a:chOff x="-23615075" y="3906200"/>
            <a:chExt cx="296175" cy="278850"/>
          </a:xfrm>
        </p:grpSpPr>
        <p:sp>
          <p:nvSpPr>
            <p:cNvPr id="6318" name="Google Shape;6318;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1" name="Google Shape;6321;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84"/>
          <p:cNvGrpSpPr/>
          <p:nvPr/>
        </p:nvGrpSpPr>
        <p:grpSpPr>
          <a:xfrm>
            <a:off x="6637880" y="1306618"/>
            <a:ext cx="353757" cy="352565"/>
            <a:chOff x="-26980600" y="3175500"/>
            <a:chExt cx="296950" cy="295950"/>
          </a:xfrm>
        </p:grpSpPr>
        <p:sp>
          <p:nvSpPr>
            <p:cNvPr id="6323" name="Google Shape;6323;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84"/>
          <p:cNvGrpSpPr/>
          <p:nvPr/>
        </p:nvGrpSpPr>
        <p:grpSpPr>
          <a:xfrm>
            <a:off x="6638357" y="2245154"/>
            <a:ext cx="352803" cy="289039"/>
            <a:chOff x="-26981375" y="3951875"/>
            <a:chExt cx="296150" cy="242625"/>
          </a:xfrm>
        </p:grpSpPr>
        <p:sp>
          <p:nvSpPr>
            <p:cNvPr id="6328" name="Google Shape;6328;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4"/>
          <p:cNvGrpSpPr/>
          <p:nvPr/>
        </p:nvGrpSpPr>
        <p:grpSpPr>
          <a:xfrm>
            <a:off x="5303399" y="2692745"/>
            <a:ext cx="351910" cy="354710"/>
            <a:chOff x="-25094250" y="3176075"/>
            <a:chExt cx="295400" cy="297750"/>
          </a:xfrm>
        </p:grpSpPr>
        <p:sp>
          <p:nvSpPr>
            <p:cNvPr id="6332" name="Google Shape;6332;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4"/>
          <p:cNvGrpSpPr/>
          <p:nvPr/>
        </p:nvGrpSpPr>
        <p:grpSpPr>
          <a:xfrm>
            <a:off x="5303399" y="3173106"/>
            <a:ext cx="351910" cy="351880"/>
            <a:chOff x="-25094250" y="3547050"/>
            <a:chExt cx="295400" cy="295375"/>
          </a:xfrm>
        </p:grpSpPr>
        <p:sp>
          <p:nvSpPr>
            <p:cNvPr id="6336" name="Google Shape;6336;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1" name="Google Shape;6341;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2" name="Google Shape;6342;p84"/>
          <p:cNvGrpSpPr/>
          <p:nvPr/>
        </p:nvGrpSpPr>
        <p:grpSpPr>
          <a:xfrm>
            <a:off x="7535476" y="2693698"/>
            <a:ext cx="352803" cy="352803"/>
            <a:chOff x="-23245675" y="3148525"/>
            <a:chExt cx="296150" cy="296150"/>
          </a:xfrm>
        </p:grpSpPr>
        <p:sp>
          <p:nvSpPr>
            <p:cNvPr id="6343" name="Google Shape;6343;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6" name="Google Shape;6346;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7" name="Google Shape;6347;p84"/>
          <p:cNvGrpSpPr/>
          <p:nvPr/>
        </p:nvGrpSpPr>
        <p:grpSpPr>
          <a:xfrm>
            <a:off x="7535938" y="3622672"/>
            <a:ext cx="351880" cy="352803"/>
            <a:chOff x="-23244900" y="3888100"/>
            <a:chExt cx="295375" cy="296150"/>
          </a:xfrm>
        </p:grpSpPr>
        <p:sp>
          <p:nvSpPr>
            <p:cNvPr id="6348" name="Google Shape;6348;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361" name="Google Shape;6361;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5"/>
        <p:cNvGrpSpPr/>
        <p:nvPr/>
      </p:nvGrpSpPr>
      <p:grpSpPr>
        <a:xfrm>
          <a:off x="0" y="0"/>
          <a:ext cx="0" cy="0"/>
          <a:chOff x="0" y="0"/>
          <a:chExt cx="0" cy="0"/>
        </a:xfrm>
      </p:grpSpPr>
      <p:sp>
        <p:nvSpPr>
          <p:cNvPr id="6366" name="Google Shape;6366;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7" name="Google Shape;6367;p85"/>
          <p:cNvGrpSpPr/>
          <p:nvPr/>
        </p:nvGrpSpPr>
        <p:grpSpPr>
          <a:xfrm>
            <a:off x="850004" y="1823018"/>
            <a:ext cx="367261" cy="367261"/>
            <a:chOff x="-65145700" y="3727425"/>
            <a:chExt cx="317425" cy="317425"/>
          </a:xfrm>
        </p:grpSpPr>
        <p:sp>
          <p:nvSpPr>
            <p:cNvPr id="6368" name="Google Shape;6368;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5"/>
          <p:cNvGrpSpPr/>
          <p:nvPr/>
        </p:nvGrpSpPr>
        <p:grpSpPr>
          <a:xfrm>
            <a:off x="853201" y="2251933"/>
            <a:ext cx="360868" cy="367261"/>
            <a:chOff x="-65144125" y="4094450"/>
            <a:chExt cx="311900" cy="317425"/>
          </a:xfrm>
        </p:grpSpPr>
        <p:sp>
          <p:nvSpPr>
            <p:cNvPr id="6371" name="Google Shape;6371;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5"/>
          <p:cNvGrpSpPr/>
          <p:nvPr/>
        </p:nvGrpSpPr>
        <p:grpSpPr>
          <a:xfrm>
            <a:off x="3056770" y="1822628"/>
            <a:ext cx="370645" cy="368042"/>
            <a:chOff x="-63250675" y="3744075"/>
            <a:chExt cx="320350" cy="318100"/>
          </a:xfrm>
        </p:grpSpPr>
        <p:sp>
          <p:nvSpPr>
            <p:cNvPr id="6376" name="Google Shape;6376;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5"/>
          <p:cNvGrpSpPr/>
          <p:nvPr/>
        </p:nvGrpSpPr>
        <p:grpSpPr>
          <a:xfrm>
            <a:off x="3058462" y="2251933"/>
            <a:ext cx="367261" cy="367261"/>
            <a:chOff x="-63250675" y="4110200"/>
            <a:chExt cx="317425" cy="317425"/>
          </a:xfrm>
        </p:grpSpPr>
        <p:sp>
          <p:nvSpPr>
            <p:cNvPr id="6380" name="Google Shape;6380;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1737509" y="2749028"/>
            <a:ext cx="359075" cy="358844"/>
            <a:chOff x="-61351725" y="3372400"/>
            <a:chExt cx="310350" cy="310150"/>
          </a:xfrm>
        </p:grpSpPr>
        <p:sp>
          <p:nvSpPr>
            <p:cNvPr id="6390" name="Google Shape;6390;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85"/>
          <p:cNvGrpSpPr/>
          <p:nvPr/>
        </p:nvGrpSpPr>
        <p:grpSpPr>
          <a:xfrm>
            <a:off x="1733864" y="3212084"/>
            <a:ext cx="366364" cy="333534"/>
            <a:chOff x="-61354875" y="3751050"/>
            <a:chExt cx="316650" cy="288275"/>
          </a:xfrm>
        </p:grpSpPr>
        <p:sp>
          <p:nvSpPr>
            <p:cNvPr id="6394" name="Google Shape;6394;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1733864" y="3653724"/>
            <a:ext cx="366364" cy="367290"/>
            <a:chOff x="-61354875" y="4101525"/>
            <a:chExt cx="316650" cy="317450"/>
          </a:xfrm>
        </p:grpSpPr>
        <p:sp>
          <p:nvSpPr>
            <p:cNvPr id="6398" name="Google Shape;6398;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5"/>
          <p:cNvGrpSpPr/>
          <p:nvPr/>
        </p:nvGrpSpPr>
        <p:grpSpPr>
          <a:xfrm>
            <a:off x="3950299" y="2745600"/>
            <a:ext cx="368157" cy="365699"/>
            <a:chOff x="-59470075" y="3308975"/>
            <a:chExt cx="318200" cy="316075"/>
          </a:xfrm>
        </p:grpSpPr>
        <p:sp>
          <p:nvSpPr>
            <p:cNvPr id="6401" name="Google Shape;6401;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5"/>
          <p:cNvGrpSpPr/>
          <p:nvPr/>
        </p:nvGrpSpPr>
        <p:grpSpPr>
          <a:xfrm>
            <a:off x="1295729" y="1381305"/>
            <a:ext cx="367261" cy="364686"/>
            <a:chOff x="-64781025" y="3361050"/>
            <a:chExt cx="317425" cy="315200"/>
          </a:xfrm>
        </p:grpSpPr>
        <p:sp>
          <p:nvSpPr>
            <p:cNvPr id="6411" name="Google Shape;6411;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5" name="Google Shape;6415;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85"/>
          <p:cNvGrpSpPr/>
          <p:nvPr/>
        </p:nvGrpSpPr>
        <p:grpSpPr>
          <a:xfrm>
            <a:off x="3500129" y="1822744"/>
            <a:ext cx="382765" cy="367810"/>
            <a:chOff x="-62890750" y="3747425"/>
            <a:chExt cx="330825" cy="317900"/>
          </a:xfrm>
        </p:grpSpPr>
        <p:sp>
          <p:nvSpPr>
            <p:cNvPr id="6419" name="Google Shape;6419;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3507881" y="2252381"/>
            <a:ext cx="367261" cy="366364"/>
            <a:chOff x="-62884425" y="4111775"/>
            <a:chExt cx="317425" cy="316650"/>
          </a:xfrm>
        </p:grpSpPr>
        <p:sp>
          <p:nvSpPr>
            <p:cNvPr id="6434" name="Google Shape;6434;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180515" y="2748450"/>
            <a:ext cx="365438" cy="360001"/>
            <a:chOff x="-60991775" y="3376900"/>
            <a:chExt cx="315850" cy="311150"/>
          </a:xfrm>
        </p:grpSpPr>
        <p:sp>
          <p:nvSpPr>
            <p:cNvPr id="6437" name="Google Shape;6437;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180052" y="3199314"/>
            <a:ext cx="366364" cy="359075"/>
            <a:chOff x="-60988625" y="3740800"/>
            <a:chExt cx="316650" cy="310350"/>
          </a:xfrm>
        </p:grpSpPr>
        <p:sp>
          <p:nvSpPr>
            <p:cNvPr id="6441" name="Google Shape;6441;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5"/>
          <p:cNvGrpSpPr/>
          <p:nvPr/>
        </p:nvGrpSpPr>
        <p:grpSpPr>
          <a:xfrm>
            <a:off x="2180052" y="3654765"/>
            <a:ext cx="366364" cy="365207"/>
            <a:chOff x="-60987850" y="4100950"/>
            <a:chExt cx="316650" cy="315650"/>
          </a:xfrm>
        </p:grpSpPr>
        <p:sp>
          <p:nvSpPr>
            <p:cNvPr id="6445" name="Google Shape;6445;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85"/>
          <p:cNvGrpSpPr/>
          <p:nvPr/>
        </p:nvGrpSpPr>
        <p:grpSpPr>
          <a:xfrm>
            <a:off x="3949836" y="3200225"/>
            <a:ext cx="369083" cy="357253"/>
            <a:chOff x="-59447250" y="3706150"/>
            <a:chExt cx="319000" cy="308775"/>
          </a:xfrm>
        </p:grpSpPr>
        <p:sp>
          <p:nvSpPr>
            <p:cNvPr id="6451" name="Google Shape;6451;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85"/>
          <p:cNvGrpSpPr/>
          <p:nvPr/>
        </p:nvGrpSpPr>
        <p:grpSpPr>
          <a:xfrm>
            <a:off x="1738564" y="1381536"/>
            <a:ext cx="368186" cy="364224"/>
            <a:chOff x="-64406125" y="3362225"/>
            <a:chExt cx="318225" cy="314800"/>
          </a:xfrm>
        </p:grpSpPr>
        <p:sp>
          <p:nvSpPr>
            <p:cNvPr id="6456" name="Google Shape;6456;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8" name="Google Shape;6458;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85"/>
          <p:cNvGrpSpPr/>
          <p:nvPr/>
        </p:nvGrpSpPr>
        <p:grpSpPr>
          <a:xfrm>
            <a:off x="1739027" y="2252381"/>
            <a:ext cx="367261" cy="366364"/>
            <a:chOff x="-64410850" y="4094450"/>
            <a:chExt cx="317425" cy="316650"/>
          </a:xfrm>
        </p:grpSpPr>
        <p:sp>
          <p:nvSpPr>
            <p:cNvPr id="6460" name="Google Shape;6460;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3" name="Google Shape;6463;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4" name="Google Shape;6464;p85"/>
          <p:cNvGrpSpPr/>
          <p:nvPr/>
        </p:nvGrpSpPr>
        <p:grpSpPr>
          <a:xfrm>
            <a:off x="3960575" y="1822454"/>
            <a:ext cx="365467" cy="368389"/>
            <a:chOff x="-62516625" y="3743175"/>
            <a:chExt cx="315875" cy="318400"/>
          </a:xfrm>
        </p:grpSpPr>
        <p:sp>
          <p:nvSpPr>
            <p:cNvPr id="6465" name="Google Shape;6465;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5"/>
          <p:cNvGrpSpPr/>
          <p:nvPr/>
        </p:nvGrpSpPr>
        <p:grpSpPr>
          <a:xfrm>
            <a:off x="3967415" y="2272426"/>
            <a:ext cx="351786" cy="326274"/>
            <a:chOff x="-62511900" y="4129100"/>
            <a:chExt cx="304050" cy="282000"/>
          </a:xfrm>
        </p:grpSpPr>
        <p:sp>
          <p:nvSpPr>
            <p:cNvPr id="6468" name="Google Shape;6468;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85"/>
          <p:cNvGrpSpPr/>
          <p:nvPr/>
        </p:nvGrpSpPr>
        <p:grpSpPr>
          <a:xfrm>
            <a:off x="2645537" y="2744820"/>
            <a:ext cx="310770" cy="367261"/>
            <a:chOff x="-60597975" y="3367475"/>
            <a:chExt cx="268600" cy="317425"/>
          </a:xfrm>
        </p:grpSpPr>
        <p:sp>
          <p:nvSpPr>
            <p:cNvPr id="6474" name="Google Shape;6474;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9" name="Google Shape;6479;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0" name="Google Shape;6480;p85"/>
          <p:cNvGrpSpPr/>
          <p:nvPr/>
        </p:nvGrpSpPr>
        <p:grpSpPr>
          <a:xfrm>
            <a:off x="2617740" y="3706136"/>
            <a:ext cx="366364" cy="262465"/>
            <a:chOff x="-60621600" y="4145650"/>
            <a:chExt cx="316650" cy="226850"/>
          </a:xfrm>
        </p:grpSpPr>
        <p:sp>
          <p:nvSpPr>
            <p:cNvPr id="6481" name="Google Shape;6481;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85"/>
          <p:cNvGrpSpPr/>
          <p:nvPr/>
        </p:nvGrpSpPr>
        <p:grpSpPr>
          <a:xfrm>
            <a:off x="3954392" y="3654635"/>
            <a:ext cx="359972" cy="365467"/>
            <a:chOff x="-59400775" y="4084200"/>
            <a:chExt cx="311125" cy="315875"/>
          </a:xfrm>
        </p:grpSpPr>
        <p:sp>
          <p:nvSpPr>
            <p:cNvPr id="6485" name="Google Shape;6485;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2178486" y="1380466"/>
            <a:ext cx="365438" cy="366364"/>
            <a:chOff x="-64044600" y="3360375"/>
            <a:chExt cx="315850" cy="316650"/>
          </a:xfrm>
        </p:grpSpPr>
        <p:sp>
          <p:nvSpPr>
            <p:cNvPr id="6492" name="Google Shape;6492;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5"/>
          <p:cNvGrpSpPr/>
          <p:nvPr/>
        </p:nvGrpSpPr>
        <p:grpSpPr>
          <a:xfrm>
            <a:off x="2204909" y="1823018"/>
            <a:ext cx="312592" cy="367261"/>
            <a:chOff x="-64022550" y="3727425"/>
            <a:chExt cx="270175" cy="317425"/>
          </a:xfrm>
        </p:grpSpPr>
        <p:sp>
          <p:nvSpPr>
            <p:cNvPr id="6496" name="Google Shape;6496;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2229047" y="2251918"/>
            <a:ext cx="264317" cy="367290"/>
            <a:chOff x="-64001300" y="4093650"/>
            <a:chExt cx="228450" cy="317450"/>
          </a:xfrm>
        </p:grpSpPr>
        <p:sp>
          <p:nvSpPr>
            <p:cNvPr id="6500" name="Google Shape;6500;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85"/>
          <p:cNvGrpSpPr/>
          <p:nvPr/>
        </p:nvGrpSpPr>
        <p:grpSpPr>
          <a:xfrm>
            <a:off x="848051" y="2745210"/>
            <a:ext cx="359972" cy="366480"/>
            <a:chOff x="-62148800" y="3377700"/>
            <a:chExt cx="311125" cy="316750"/>
          </a:xfrm>
        </p:grpSpPr>
        <p:sp>
          <p:nvSpPr>
            <p:cNvPr id="6505" name="Google Shape;6505;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85"/>
          <p:cNvGrpSpPr/>
          <p:nvPr/>
        </p:nvGrpSpPr>
        <p:grpSpPr>
          <a:xfrm>
            <a:off x="843958" y="3195207"/>
            <a:ext cx="368157" cy="367290"/>
            <a:chOff x="-62154300" y="3743950"/>
            <a:chExt cx="318200" cy="317450"/>
          </a:xfrm>
        </p:grpSpPr>
        <p:sp>
          <p:nvSpPr>
            <p:cNvPr id="6508" name="Google Shape;6508;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85"/>
          <p:cNvGrpSpPr/>
          <p:nvPr/>
        </p:nvGrpSpPr>
        <p:grpSpPr>
          <a:xfrm>
            <a:off x="843944" y="3654187"/>
            <a:ext cx="368186" cy="366364"/>
            <a:chOff x="-62151950" y="4111775"/>
            <a:chExt cx="318225" cy="316650"/>
          </a:xfrm>
        </p:grpSpPr>
        <p:sp>
          <p:nvSpPr>
            <p:cNvPr id="6511" name="Google Shape;6511;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85"/>
          <p:cNvGrpSpPr/>
          <p:nvPr/>
        </p:nvGrpSpPr>
        <p:grpSpPr>
          <a:xfrm>
            <a:off x="3062568" y="2744733"/>
            <a:ext cx="368157" cy="367434"/>
            <a:chOff x="-60254550" y="3367325"/>
            <a:chExt cx="318200" cy="317575"/>
          </a:xfrm>
        </p:grpSpPr>
        <p:sp>
          <p:nvSpPr>
            <p:cNvPr id="6516" name="Google Shape;6516;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5"/>
          <p:cNvGrpSpPr/>
          <p:nvPr/>
        </p:nvGrpSpPr>
        <p:grpSpPr>
          <a:xfrm>
            <a:off x="3063465" y="3195727"/>
            <a:ext cx="366364" cy="366248"/>
            <a:chOff x="-60255350" y="3733825"/>
            <a:chExt cx="316650" cy="316550"/>
          </a:xfrm>
        </p:grpSpPr>
        <p:sp>
          <p:nvSpPr>
            <p:cNvPr id="6521" name="Google Shape;6521;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85"/>
          <p:cNvGrpSpPr/>
          <p:nvPr/>
        </p:nvGrpSpPr>
        <p:grpSpPr>
          <a:xfrm>
            <a:off x="3091262" y="3654635"/>
            <a:ext cx="310770" cy="365467"/>
            <a:chOff x="-60232500" y="4101525"/>
            <a:chExt cx="268600" cy="315875"/>
          </a:xfrm>
        </p:grpSpPr>
        <p:sp>
          <p:nvSpPr>
            <p:cNvPr id="6529" name="Google Shape;6529;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1" name="Google Shape;6531;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2" name="Google Shape;6532;p85"/>
          <p:cNvGrpSpPr/>
          <p:nvPr/>
        </p:nvGrpSpPr>
        <p:grpSpPr>
          <a:xfrm>
            <a:off x="2624262" y="1380466"/>
            <a:ext cx="368186" cy="366364"/>
            <a:chOff x="-63679950" y="3360375"/>
            <a:chExt cx="318225" cy="316650"/>
          </a:xfrm>
        </p:grpSpPr>
        <p:sp>
          <p:nvSpPr>
            <p:cNvPr id="6533" name="Google Shape;6533;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85"/>
          <p:cNvGrpSpPr/>
          <p:nvPr/>
        </p:nvGrpSpPr>
        <p:grpSpPr>
          <a:xfrm>
            <a:off x="2622889" y="2251803"/>
            <a:ext cx="370934" cy="367521"/>
            <a:chOff x="-63679950" y="4093450"/>
            <a:chExt cx="320600" cy="317650"/>
          </a:xfrm>
        </p:grpSpPr>
        <p:sp>
          <p:nvSpPr>
            <p:cNvPr id="6539" name="Google Shape;6539;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5"/>
          <p:cNvGrpSpPr/>
          <p:nvPr/>
        </p:nvGrpSpPr>
        <p:grpSpPr>
          <a:xfrm>
            <a:off x="1283006" y="2744805"/>
            <a:ext cx="366364" cy="367290"/>
            <a:chOff x="-61784125" y="3377700"/>
            <a:chExt cx="316650" cy="317450"/>
          </a:xfrm>
        </p:grpSpPr>
        <p:sp>
          <p:nvSpPr>
            <p:cNvPr id="6543" name="Google Shape;6543;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5"/>
          <p:cNvGrpSpPr/>
          <p:nvPr/>
        </p:nvGrpSpPr>
        <p:grpSpPr>
          <a:xfrm>
            <a:off x="1283006" y="3195207"/>
            <a:ext cx="366364" cy="367290"/>
            <a:chOff x="-61783350" y="3743950"/>
            <a:chExt cx="316650" cy="317450"/>
          </a:xfrm>
        </p:grpSpPr>
        <p:sp>
          <p:nvSpPr>
            <p:cNvPr id="6551" name="Google Shape;6551;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3" name="Google Shape;6553;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6" name="Google Shape;6556;p85"/>
          <p:cNvGrpSpPr/>
          <p:nvPr/>
        </p:nvGrpSpPr>
        <p:grpSpPr>
          <a:xfrm>
            <a:off x="3504430" y="3655040"/>
            <a:ext cx="369112" cy="364657"/>
            <a:chOff x="-59869425" y="4102225"/>
            <a:chExt cx="319025" cy="315175"/>
          </a:xfrm>
        </p:grpSpPr>
        <p:sp>
          <p:nvSpPr>
            <p:cNvPr id="6557" name="Google Shape;6557;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5"/>
          <p:cNvGrpSpPr/>
          <p:nvPr/>
        </p:nvGrpSpPr>
        <p:grpSpPr>
          <a:xfrm>
            <a:off x="2623233" y="4123862"/>
            <a:ext cx="366364" cy="365467"/>
            <a:chOff x="-59029025" y="3711650"/>
            <a:chExt cx="316650" cy="315875"/>
          </a:xfrm>
        </p:grpSpPr>
        <p:sp>
          <p:nvSpPr>
            <p:cNvPr id="6562" name="Google Shape;6562;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85"/>
          <p:cNvGrpSpPr/>
          <p:nvPr/>
        </p:nvGrpSpPr>
        <p:grpSpPr>
          <a:xfrm>
            <a:off x="4859311" y="1379917"/>
            <a:ext cx="351940" cy="348188"/>
            <a:chOff x="581525" y="3254850"/>
            <a:chExt cx="297750" cy="294575"/>
          </a:xfrm>
        </p:grpSpPr>
        <p:sp>
          <p:nvSpPr>
            <p:cNvPr id="6570" name="Google Shape;6570;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5"/>
          <p:cNvGrpSpPr/>
          <p:nvPr/>
        </p:nvGrpSpPr>
        <p:grpSpPr>
          <a:xfrm>
            <a:off x="4858380" y="1818853"/>
            <a:ext cx="353802" cy="351497"/>
            <a:chOff x="580725" y="3617925"/>
            <a:chExt cx="299325" cy="297375"/>
          </a:xfrm>
        </p:grpSpPr>
        <p:sp>
          <p:nvSpPr>
            <p:cNvPr id="6574" name="Google Shape;6574;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4860242" y="2266043"/>
            <a:ext cx="350079" cy="350079"/>
            <a:chOff x="583100" y="3982600"/>
            <a:chExt cx="296175" cy="296175"/>
          </a:xfrm>
        </p:grpSpPr>
        <p:sp>
          <p:nvSpPr>
            <p:cNvPr id="6580" name="Google Shape;6580;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85"/>
          <p:cNvGrpSpPr/>
          <p:nvPr/>
        </p:nvGrpSpPr>
        <p:grpSpPr>
          <a:xfrm>
            <a:off x="7092856" y="1379667"/>
            <a:ext cx="307231" cy="348690"/>
            <a:chOff x="2423775" y="3226875"/>
            <a:chExt cx="259925" cy="295000"/>
          </a:xfrm>
        </p:grpSpPr>
        <p:sp>
          <p:nvSpPr>
            <p:cNvPr id="6588" name="Google Shape;6588;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5"/>
          <p:cNvGrpSpPr/>
          <p:nvPr/>
        </p:nvGrpSpPr>
        <p:grpSpPr>
          <a:xfrm>
            <a:off x="7070043" y="1820952"/>
            <a:ext cx="352857" cy="347301"/>
            <a:chOff x="2404875" y="3592725"/>
            <a:chExt cx="298525" cy="293825"/>
          </a:xfrm>
        </p:grpSpPr>
        <p:sp>
          <p:nvSpPr>
            <p:cNvPr id="6592" name="Google Shape;6592;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5"/>
          <p:cNvGrpSpPr/>
          <p:nvPr/>
        </p:nvGrpSpPr>
        <p:grpSpPr>
          <a:xfrm>
            <a:off x="7070974" y="2266517"/>
            <a:ext cx="350995" cy="349133"/>
            <a:chOff x="2404875" y="3955825"/>
            <a:chExt cx="296950" cy="295375"/>
          </a:xfrm>
        </p:grpSpPr>
        <p:sp>
          <p:nvSpPr>
            <p:cNvPr id="6596" name="Google Shape;6596;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64954" y="2730711"/>
            <a:ext cx="349163" cy="350079"/>
            <a:chOff x="4263650" y="3235150"/>
            <a:chExt cx="295400" cy="296175"/>
          </a:xfrm>
        </p:grpSpPr>
        <p:sp>
          <p:nvSpPr>
            <p:cNvPr id="6601" name="Google Shape;6601;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5"/>
          <p:cNvGrpSpPr/>
          <p:nvPr/>
        </p:nvGrpSpPr>
        <p:grpSpPr>
          <a:xfrm>
            <a:off x="5762634" y="3189872"/>
            <a:ext cx="353802" cy="327739"/>
            <a:chOff x="4266025" y="3609275"/>
            <a:chExt cx="299325" cy="277275"/>
          </a:xfrm>
        </p:grpSpPr>
        <p:sp>
          <p:nvSpPr>
            <p:cNvPr id="6607" name="Google Shape;6607;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5"/>
          <p:cNvGrpSpPr/>
          <p:nvPr/>
        </p:nvGrpSpPr>
        <p:grpSpPr>
          <a:xfrm>
            <a:off x="5763092" y="3655259"/>
            <a:ext cx="352886" cy="349133"/>
            <a:chOff x="4263650" y="3963700"/>
            <a:chExt cx="298550" cy="295375"/>
          </a:xfrm>
        </p:grpSpPr>
        <p:sp>
          <p:nvSpPr>
            <p:cNvPr id="6610" name="Google Shape;6610;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5"/>
          <p:cNvGrpSpPr/>
          <p:nvPr/>
        </p:nvGrpSpPr>
        <p:grpSpPr>
          <a:xfrm>
            <a:off x="8041429" y="2730711"/>
            <a:ext cx="226264" cy="350079"/>
            <a:chOff x="6164975" y="3211525"/>
            <a:chExt cx="191425" cy="296175"/>
          </a:xfrm>
        </p:grpSpPr>
        <p:sp>
          <p:nvSpPr>
            <p:cNvPr id="6618" name="Google Shape;6618;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5"/>
          <p:cNvGrpSpPr/>
          <p:nvPr/>
        </p:nvGrpSpPr>
        <p:grpSpPr>
          <a:xfrm>
            <a:off x="5303466" y="1378987"/>
            <a:ext cx="352886" cy="350049"/>
            <a:chOff x="946175" y="3253275"/>
            <a:chExt cx="298550" cy="296150"/>
          </a:xfrm>
        </p:grpSpPr>
        <p:sp>
          <p:nvSpPr>
            <p:cNvPr id="6626" name="Google Shape;6626;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85"/>
          <p:cNvGrpSpPr/>
          <p:nvPr/>
        </p:nvGrpSpPr>
        <p:grpSpPr>
          <a:xfrm>
            <a:off x="5304397" y="1820951"/>
            <a:ext cx="351024" cy="347301"/>
            <a:chOff x="946175" y="3619500"/>
            <a:chExt cx="296975" cy="293825"/>
          </a:xfrm>
        </p:grpSpPr>
        <p:sp>
          <p:nvSpPr>
            <p:cNvPr id="6632" name="Google Shape;6632;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5"/>
          <p:cNvGrpSpPr/>
          <p:nvPr/>
        </p:nvGrpSpPr>
        <p:grpSpPr>
          <a:xfrm>
            <a:off x="5303939" y="2265585"/>
            <a:ext cx="351940" cy="350995"/>
            <a:chOff x="944600" y="3981825"/>
            <a:chExt cx="297750" cy="296950"/>
          </a:xfrm>
        </p:grpSpPr>
        <p:sp>
          <p:nvSpPr>
            <p:cNvPr id="6639" name="Google Shape;6639;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5"/>
          <p:cNvGrpSpPr/>
          <p:nvPr/>
        </p:nvGrpSpPr>
        <p:grpSpPr>
          <a:xfrm>
            <a:off x="7520875" y="1379445"/>
            <a:ext cx="350079" cy="349133"/>
            <a:chOff x="2768750" y="3227275"/>
            <a:chExt cx="296175" cy="295375"/>
          </a:xfrm>
        </p:grpSpPr>
        <p:sp>
          <p:nvSpPr>
            <p:cNvPr id="6644" name="Google Shape;6644;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85"/>
          <p:cNvGrpSpPr/>
          <p:nvPr/>
        </p:nvGrpSpPr>
        <p:grpSpPr>
          <a:xfrm>
            <a:off x="7541826" y="1820317"/>
            <a:ext cx="308177" cy="348572"/>
            <a:chOff x="2786075" y="3591800"/>
            <a:chExt cx="260725" cy="294900"/>
          </a:xfrm>
        </p:grpSpPr>
        <p:sp>
          <p:nvSpPr>
            <p:cNvPr id="6653" name="Google Shape;6653;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85"/>
          <p:cNvGrpSpPr/>
          <p:nvPr/>
        </p:nvGrpSpPr>
        <p:grpSpPr>
          <a:xfrm>
            <a:off x="7582324" y="2266044"/>
            <a:ext cx="227180" cy="350079"/>
            <a:chOff x="2819150" y="3955025"/>
            <a:chExt cx="192200" cy="296175"/>
          </a:xfrm>
        </p:grpSpPr>
        <p:sp>
          <p:nvSpPr>
            <p:cNvPr id="6659" name="Google Shape;6659;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5"/>
          <p:cNvGrpSpPr/>
          <p:nvPr/>
        </p:nvGrpSpPr>
        <p:grpSpPr>
          <a:xfrm>
            <a:off x="6206097" y="2731642"/>
            <a:ext cx="349133" cy="348217"/>
            <a:chOff x="4629125" y="3235150"/>
            <a:chExt cx="295375" cy="294600"/>
          </a:xfrm>
        </p:grpSpPr>
        <p:sp>
          <p:nvSpPr>
            <p:cNvPr id="6664" name="Google Shape;6664;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5"/>
          <p:cNvGrpSpPr/>
          <p:nvPr/>
        </p:nvGrpSpPr>
        <p:grpSpPr>
          <a:xfrm>
            <a:off x="6206082" y="3179175"/>
            <a:ext cx="349163" cy="349133"/>
            <a:chOff x="4628325" y="3599825"/>
            <a:chExt cx="295400" cy="295375"/>
          </a:xfrm>
        </p:grpSpPr>
        <p:sp>
          <p:nvSpPr>
            <p:cNvPr id="6670" name="Google Shape;6670;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5"/>
          <p:cNvGrpSpPr/>
          <p:nvPr/>
        </p:nvGrpSpPr>
        <p:grpSpPr>
          <a:xfrm>
            <a:off x="6227033" y="3654786"/>
            <a:ext cx="307261" cy="350079"/>
            <a:chOff x="4645650" y="3962900"/>
            <a:chExt cx="259950" cy="296175"/>
          </a:xfrm>
        </p:grpSpPr>
        <p:sp>
          <p:nvSpPr>
            <p:cNvPr id="6683" name="Google Shape;6683;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5"/>
          <p:cNvGrpSpPr/>
          <p:nvPr/>
        </p:nvGrpSpPr>
        <p:grpSpPr>
          <a:xfrm>
            <a:off x="7979994" y="3179648"/>
            <a:ext cx="349133" cy="348188"/>
            <a:chOff x="6143725" y="3582500"/>
            <a:chExt cx="295375" cy="294575"/>
          </a:xfrm>
        </p:grpSpPr>
        <p:sp>
          <p:nvSpPr>
            <p:cNvPr id="6690" name="Google Shape;6690;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5"/>
          <p:cNvGrpSpPr/>
          <p:nvPr/>
        </p:nvGrpSpPr>
        <p:grpSpPr>
          <a:xfrm>
            <a:off x="5748820" y="1378987"/>
            <a:ext cx="350995" cy="350049"/>
            <a:chOff x="1310075" y="3253275"/>
            <a:chExt cx="296950" cy="296150"/>
          </a:xfrm>
        </p:grpSpPr>
        <p:sp>
          <p:nvSpPr>
            <p:cNvPr id="6698" name="Google Shape;6698;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85"/>
          <p:cNvGrpSpPr/>
          <p:nvPr/>
        </p:nvGrpSpPr>
        <p:grpSpPr>
          <a:xfrm>
            <a:off x="5748347" y="2265246"/>
            <a:ext cx="351941" cy="351675"/>
            <a:chOff x="1310075" y="3980250"/>
            <a:chExt cx="297750" cy="297525"/>
          </a:xfrm>
        </p:grpSpPr>
        <p:sp>
          <p:nvSpPr>
            <p:cNvPr id="6703" name="Google Shape;6703;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85"/>
          <p:cNvGrpSpPr/>
          <p:nvPr/>
        </p:nvGrpSpPr>
        <p:grpSpPr>
          <a:xfrm>
            <a:off x="8013136" y="1379445"/>
            <a:ext cx="266305" cy="349133"/>
            <a:chOff x="3167275" y="3227275"/>
            <a:chExt cx="225300" cy="295375"/>
          </a:xfrm>
        </p:grpSpPr>
        <p:sp>
          <p:nvSpPr>
            <p:cNvPr id="6708" name="Google Shape;6708;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85"/>
          <p:cNvGrpSpPr/>
          <p:nvPr/>
        </p:nvGrpSpPr>
        <p:grpSpPr>
          <a:xfrm>
            <a:off x="7970318" y="2266502"/>
            <a:ext cx="351940" cy="349163"/>
            <a:chOff x="3133425" y="3955025"/>
            <a:chExt cx="297750" cy="295400"/>
          </a:xfrm>
        </p:grpSpPr>
        <p:sp>
          <p:nvSpPr>
            <p:cNvPr id="6715" name="Google Shape;6715;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5"/>
          <p:cNvGrpSpPr/>
          <p:nvPr/>
        </p:nvGrpSpPr>
        <p:grpSpPr>
          <a:xfrm>
            <a:off x="6650491" y="2730090"/>
            <a:ext cx="350079" cy="351320"/>
            <a:chOff x="4991425" y="3234750"/>
            <a:chExt cx="296175" cy="297225"/>
          </a:xfrm>
        </p:grpSpPr>
        <p:sp>
          <p:nvSpPr>
            <p:cNvPr id="6719" name="Google Shape;6719;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5"/>
          <p:cNvGrpSpPr/>
          <p:nvPr/>
        </p:nvGrpSpPr>
        <p:grpSpPr>
          <a:xfrm>
            <a:off x="6650491" y="3199653"/>
            <a:ext cx="350079" cy="308177"/>
            <a:chOff x="4991425" y="3617150"/>
            <a:chExt cx="296175" cy="260725"/>
          </a:xfrm>
        </p:grpSpPr>
        <p:sp>
          <p:nvSpPr>
            <p:cNvPr id="6726" name="Google Shape;6726;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85"/>
          <p:cNvGrpSpPr/>
          <p:nvPr/>
        </p:nvGrpSpPr>
        <p:grpSpPr>
          <a:xfrm>
            <a:off x="6727764" y="3655244"/>
            <a:ext cx="195532" cy="349163"/>
            <a:chOff x="5056800" y="3962900"/>
            <a:chExt cx="165425" cy="295400"/>
          </a:xfrm>
        </p:grpSpPr>
        <p:sp>
          <p:nvSpPr>
            <p:cNvPr id="6734" name="Google Shape;6734;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5"/>
          <p:cNvGrpSpPr/>
          <p:nvPr/>
        </p:nvGrpSpPr>
        <p:grpSpPr>
          <a:xfrm>
            <a:off x="7979062" y="3655260"/>
            <a:ext cx="350995" cy="349133"/>
            <a:chOff x="6168925" y="3936925"/>
            <a:chExt cx="296950" cy="295375"/>
          </a:xfrm>
        </p:grpSpPr>
        <p:sp>
          <p:nvSpPr>
            <p:cNvPr id="6738" name="Google Shape;6738;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5"/>
          <p:cNvGrpSpPr/>
          <p:nvPr/>
        </p:nvGrpSpPr>
        <p:grpSpPr>
          <a:xfrm>
            <a:off x="6192781" y="1372332"/>
            <a:ext cx="348188" cy="349133"/>
            <a:chOff x="1674750" y="3254050"/>
            <a:chExt cx="294575" cy="295375"/>
          </a:xfrm>
        </p:grpSpPr>
        <p:sp>
          <p:nvSpPr>
            <p:cNvPr id="6745" name="Google Shape;6745;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5"/>
          <p:cNvGrpSpPr/>
          <p:nvPr/>
        </p:nvGrpSpPr>
        <p:grpSpPr>
          <a:xfrm>
            <a:off x="6207177" y="1820035"/>
            <a:ext cx="319347" cy="349133"/>
            <a:chOff x="1687350" y="3618725"/>
            <a:chExt cx="270175" cy="295375"/>
          </a:xfrm>
        </p:grpSpPr>
        <p:sp>
          <p:nvSpPr>
            <p:cNvPr id="6749" name="Google Shape;6749;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5"/>
          <p:cNvGrpSpPr/>
          <p:nvPr/>
        </p:nvGrpSpPr>
        <p:grpSpPr>
          <a:xfrm>
            <a:off x="6190880" y="2266516"/>
            <a:ext cx="351940" cy="349133"/>
            <a:chOff x="1672375" y="3982600"/>
            <a:chExt cx="297750" cy="295375"/>
          </a:xfrm>
        </p:grpSpPr>
        <p:sp>
          <p:nvSpPr>
            <p:cNvPr id="6753" name="Google Shape;6753;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5"/>
          <p:cNvGrpSpPr/>
          <p:nvPr/>
        </p:nvGrpSpPr>
        <p:grpSpPr>
          <a:xfrm>
            <a:off x="4882872" y="2730711"/>
            <a:ext cx="350079" cy="350079"/>
            <a:chOff x="3497300" y="3227275"/>
            <a:chExt cx="296175" cy="296175"/>
          </a:xfrm>
        </p:grpSpPr>
        <p:sp>
          <p:nvSpPr>
            <p:cNvPr id="6757" name="Google Shape;6757;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5"/>
          <p:cNvGrpSpPr/>
          <p:nvPr/>
        </p:nvGrpSpPr>
        <p:grpSpPr>
          <a:xfrm>
            <a:off x="4883345" y="3180106"/>
            <a:ext cx="349133" cy="347272"/>
            <a:chOff x="3497300" y="3591950"/>
            <a:chExt cx="295375" cy="293800"/>
          </a:xfrm>
        </p:grpSpPr>
        <p:sp>
          <p:nvSpPr>
            <p:cNvPr id="6766" name="Google Shape;6766;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4883345" y="3655244"/>
            <a:ext cx="349133" cy="349163"/>
            <a:chOff x="3497300" y="3955025"/>
            <a:chExt cx="295375" cy="295400"/>
          </a:xfrm>
        </p:grpSpPr>
        <p:sp>
          <p:nvSpPr>
            <p:cNvPr id="6775" name="Google Shape;6775;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5"/>
          <p:cNvGrpSpPr/>
          <p:nvPr/>
        </p:nvGrpSpPr>
        <p:grpSpPr>
          <a:xfrm>
            <a:off x="7107917" y="2731435"/>
            <a:ext cx="327739" cy="348631"/>
            <a:chOff x="5364750" y="3235150"/>
            <a:chExt cx="277275" cy="294950"/>
          </a:xfrm>
        </p:grpSpPr>
        <p:sp>
          <p:nvSpPr>
            <p:cNvPr id="6779" name="Google Shape;6779;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5"/>
          <p:cNvGrpSpPr/>
          <p:nvPr/>
        </p:nvGrpSpPr>
        <p:grpSpPr>
          <a:xfrm>
            <a:off x="7096274" y="3177771"/>
            <a:ext cx="351024" cy="351941"/>
            <a:chOff x="5355300" y="3598250"/>
            <a:chExt cx="296975" cy="297750"/>
          </a:xfrm>
        </p:grpSpPr>
        <p:sp>
          <p:nvSpPr>
            <p:cNvPr id="6788" name="Google Shape;6788;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5"/>
          <p:cNvGrpSpPr/>
          <p:nvPr/>
        </p:nvGrpSpPr>
        <p:grpSpPr>
          <a:xfrm>
            <a:off x="7100470" y="3716693"/>
            <a:ext cx="342632" cy="226264"/>
            <a:chOff x="5358450" y="4015675"/>
            <a:chExt cx="289875" cy="191425"/>
          </a:xfrm>
        </p:grpSpPr>
        <p:sp>
          <p:nvSpPr>
            <p:cNvPr id="6797" name="Google Shape;6797;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85"/>
          <p:cNvGrpSpPr/>
          <p:nvPr/>
        </p:nvGrpSpPr>
        <p:grpSpPr>
          <a:xfrm>
            <a:off x="6226953" y="4099224"/>
            <a:ext cx="351024" cy="325464"/>
            <a:chOff x="6543825" y="3202075"/>
            <a:chExt cx="296975" cy="275350"/>
          </a:xfrm>
        </p:grpSpPr>
        <p:sp>
          <p:nvSpPr>
            <p:cNvPr id="6802" name="Google Shape;6802;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5"/>
          <p:cNvGrpSpPr/>
          <p:nvPr/>
        </p:nvGrpSpPr>
        <p:grpSpPr>
          <a:xfrm>
            <a:off x="6633934" y="1378972"/>
            <a:ext cx="350079" cy="350079"/>
            <a:chOff x="2037825" y="3254050"/>
            <a:chExt cx="296175" cy="296175"/>
          </a:xfrm>
        </p:grpSpPr>
        <p:sp>
          <p:nvSpPr>
            <p:cNvPr id="6810" name="Google Shape;6810;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5"/>
          <p:cNvGrpSpPr/>
          <p:nvPr/>
        </p:nvGrpSpPr>
        <p:grpSpPr>
          <a:xfrm>
            <a:off x="6632072" y="1820139"/>
            <a:ext cx="353802" cy="348926"/>
            <a:chOff x="2034675" y="3617925"/>
            <a:chExt cx="299325" cy="295200"/>
          </a:xfrm>
        </p:grpSpPr>
        <p:sp>
          <p:nvSpPr>
            <p:cNvPr id="6817" name="Google Shape;6817;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85"/>
          <p:cNvGrpSpPr/>
          <p:nvPr/>
        </p:nvGrpSpPr>
        <p:grpSpPr>
          <a:xfrm>
            <a:off x="6633934" y="2266516"/>
            <a:ext cx="350079" cy="349133"/>
            <a:chOff x="2037825" y="3981825"/>
            <a:chExt cx="296175" cy="295375"/>
          </a:xfrm>
        </p:grpSpPr>
        <p:sp>
          <p:nvSpPr>
            <p:cNvPr id="6823" name="Google Shape;6823;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85"/>
          <p:cNvGrpSpPr/>
          <p:nvPr/>
        </p:nvGrpSpPr>
        <p:grpSpPr>
          <a:xfrm>
            <a:off x="5318952" y="2762832"/>
            <a:ext cx="350079" cy="285837"/>
            <a:chOff x="3860400" y="3254050"/>
            <a:chExt cx="296175" cy="241825"/>
          </a:xfrm>
        </p:grpSpPr>
        <p:sp>
          <p:nvSpPr>
            <p:cNvPr id="6827" name="Google Shape;6827;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5"/>
          <p:cNvGrpSpPr/>
          <p:nvPr/>
        </p:nvGrpSpPr>
        <p:grpSpPr>
          <a:xfrm>
            <a:off x="5318479" y="3178702"/>
            <a:ext cx="351024" cy="350079"/>
            <a:chOff x="3859600" y="3591950"/>
            <a:chExt cx="296975" cy="296175"/>
          </a:xfrm>
        </p:grpSpPr>
        <p:sp>
          <p:nvSpPr>
            <p:cNvPr id="6835" name="Google Shape;6835;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85"/>
          <p:cNvGrpSpPr/>
          <p:nvPr/>
        </p:nvGrpSpPr>
        <p:grpSpPr>
          <a:xfrm>
            <a:off x="5318952" y="3654786"/>
            <a:ext cx="350079" cy="350079"/>
            <a:chOff x="3860400" y="3955025"/>
            <a:chExt cx="296175" cy="296175"/>
          </a:xfrm>
        </p:grpSpPr>
        <p:sp>
          <p:nvSpPr>
            <p:cNvPr id="6839" name="Google Shape;6839;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5"/>
          <p:cNvGrpSpPr/>
          <p:nvPr/>
        </p:nvGrpSpPr>
        <p:grpSpPr>
          <a:xfrm>
            <a:off x="7534167" y="2731184"/>
            <a:ext cx="355664" cy="349133"/>
            <a:chOff x="5716825" y="3235950"/>
            <a:chExt cx="300900" cy="295375"/>
          </a:xfrm>
        </p:grpSpPr>
        <p:sp>
          <p:nvSpPr>
            <p:cNvPr id="6845" name="Google Shape;6845;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5"/>
          <p:cNvGrpSpPr/>
          <p:nvPr/>
        </p:nvGrpSpPr>
        <p:grpSpPr>
          <a:xfrm>
            <a:off x="7547199" y="3189872"/>
            <a:ext cx="329601" cy="327739"/>
            <a:chOff x="5727850" y="3609275"/>
            <a:chExt cx="278850" cy="277275"/>
          </a:xfrm>
        </p:grpSpPr>
        <p:sp>
          <p:nvSpPr>
            <p:cNvPr id="6850" name="Google Shape;6850;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5"/>
          <p:cNvGrpSpPr/>
          <p:nvPr/>
        </p:nvGrpSpPr>
        <p:grpSpPr>
          <a:xfrm>
            <a:off x="7558383" y="3655259"/>
            <a:ext cx="307231" cy="349133"/>
            <a:chOff x="5736525" y="3963700"/>
            <a:chExt cx="259925" cy="295375"/>
          </a:xfrm>
        </p:grpSpPr>
        <p:sp>
          <p:nvSpPr>
            <p:cNvPr id="6856" name="Google Shape;6856;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85"/>
          <p:cNvGrpSpPr/>
          <p:nvPr/>
        </p:nvGrpSpPr>
        <p:grpSpPr>
          <a:xfrm>
            <a:off x="6649963" y="4104585"/>
            <a:ext cx="351024" cy="350079"/>
            <a:chOff x="6553275" y="3604550"/>
            <a:chExt cx="296975" cy="296175"/>
          </a:xfrm>
        </p:grpSpPr>
        <p:sp>
          <p:nvSpPr>
            <p:cNvPr id="6864" name="Google Shape;6864;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0" name="Google Shape;6870;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871" name="Google Shape;6871;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75"/>
        <p:cNvGrpSpPr/>
        <p:nvPr/>
      </p:nvGrpSpPr>
      <p:grpSpPr>
        <a:xfrm>
          <a:off x="0" y="0"/>
          <a:ext cx="0" cy="0"/>
          <a:chOff x="0" y="0"/>
          <a:chExt cx="0" cy="0"/>
        </a:xfrm>
      </p:grpSpPr>
      <p:grpSp>
        <p:nvGrpSpPr>
          <p:cNvPr id="6876" name="Google Shape;6876;p86"/>
          <p:cNvGrpSpPr/>
          <p:nvPr/>
        </p:nvGrpSpPr>
        <p:grpSpPr>
          <a:xfrm>
            <a:off x="877057" y="1380546"/>
            <a:ext cx="294401" cy="353645"/>
            <a:chOff x="-35814600" y="3202075"/>
            <a:chExt cx="242625" cy="291450"/>
          </a:xfrm>
        </p:grpSpPr>
        <p:sp>
          <p:nvSpPr>
            <p:cNvPr id="6877" name="Google Shape;6877;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6"/>
          <p:cNvGrpSpPr/>
          <p:nvPr/>
        </p:nvGrpSpPr>
        <p:grpSpPr>
          <a:xfrm>
            <a:off x="847435" y="1821466"/>
            <a:ext cx="353645" cy="353888"/>
            <a:chOff x="-35839800" y="3561025"/>
            <a:chExt cx="291450" cy="291650"/>
          </a:xfrm>
        </p:grpSpPr>
        <p:sp>
          <p:nvSpPr>
            <p:cNvPr id="6885" name="Google Shape;6885;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2" name="Google Shape;6892;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86"/>
          <p:cNvGrpSpPr/>
          <p:nvPr/>
        </p:nvGrpSpPr>
        <p:grpSpPr>
          <a:xfrm>
            <a:off x="3084980" y="1380546"/>
            <a:ext cx="353645" cy="353645"/>
            <a:chOff x="-34003850" y="3227275"/>
            <a:chExt cx="291450" cy="291450"/>
          </a:xfrm>
        </p:grpSpPr>
        <p:sp>
          <p:nvSpPr>
            <p:cNvPr id="6894" name="Google Shape;6894;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3084510" y="1821238"/>
            <a:ext cx="354586" cy="354343"/>
            <a:chOff x="-34004625" y="3585850"/>
            <a:chExt cx="292225" cy="292025"/>
          </a:xfrm>
        </p:grpSpPr>
        <p:sp>
          <p:nvSpPr>
            <p:cNvPr id="6900" name="Google Shape;6900;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86"/>
          <p:cNvGrpSpPr/>
          <p:nvPr/>
        </p:nvGrpSpPr>
        <p:grpSpPr>
          <a:xfrm>
            <a:off x="3084025" y="2256439"/>
            <a:ext cx="355557" cy="354616"/>
            <a:chOff x="-34005425" y="3945575"/>
            <a:chExt cx="293025" cy="292250"/>
          </a:xfrm>
        </p:grpSpPr>
        <p:sp>
          <p:nvSpPr>
            <p:cNvPr id="6906" name="Google Shape;6906;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1731124" y="2729615"/>
            <a:ext cx="358408" cy="355557"/>
            <a:chOff x="-32174975" y="3192625"/>
            <a:chExt cx="295375" cy="293025"/>
          </a:xfrm>
        </p:grpSpPr>
        <p:sp>
          <p:nvSpPr>
            <p:cNvPr id="6910" name="Google Shape;6910;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4" name="Google Shape;6914;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6" name="Google Shape;6916;p86"/>
          <p:cNvGrpSpPr/>
          <p:nvPr/>
        </p:nvGrpSpPr>
        <p:grpSpPr>
          <a:xfrm>
            <a:off x="3970274" y="2730570"/>
            <a:ext cx="354586" cy="353645"/>
            <a:chOff x="-30345325" y="3184750"/>
            <a:chExt cx="292225" cy="291450"/>
          </a:xfrm>
        </p:grpSpPr>
        <p:sp>
          <p:nvSpPr>
            <p:cNvPr id="6917" name="Google Shape;6917;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1295026" y="1380546"/>
            <a:ext cx="353645" cy="353645"/>
            <a:chOff x="-35481425" y="3202075"/>
            <a:chExt cx="291450" cy="291450"/>
          </a:xfrm>
        </p:grpSpPr>
        <p:sp>
          <p:nvSpPr>
            <p:cNvPr id="6923" name="Google Shape;6923;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86"/>
          <p:cNvGrpSpPr/>
          <p:nvPr/>
        </p:nvGrpSpPr>
        <p:grpSpPr>
          <a:xfrm>
            <a:off x="1294556" y="1822072"/>
            <a:ext cx="354586" cy="352675"/>
            <a:chOff x="-35482200" y="3561225"/>
            <a:chExt cx="292225" cy="290650"/>
          </a:xfrm>
        </p:grpSpPr>
        <p:sp>
          <p:nvSpPr>
            <p:cNvPr id="6931" name="Google Shape;6931;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1295026" y="2256940"/>
            <a:ext cx="353645" cy="353615"/>
            <a:chOff x="-35481425" y="3919600"/>
            <a:chExt cx="291450" cy="291425"/>
          </a:xfrm>
        </p:grpSpPr>
        <p:sp>
          <p:nvSpPr>
            <p:cNvPr id="6935" name="Google Shape;6935;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3530661" y="1381031"/>
            <a:ext cx="357468" cy="352675"/>
            <a:chOff x="-33645475" y="3228075"/>
            <a:chExt cx="294600" cy="290650"/>
          </a:xfrm>
        </p:grpSpPr>
        <p:sp>
          <p:nvSpPr>
            <p:cNvPr id="6944" name="Google Shape;6944;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6"/>
          <p:cNvGrpSpPr/>
          <p:nvPr/>
        </p:nvGrpSpPr>
        <p:grpSpPr>
          <a:xfrm>
            <a:off x="3531631" y="1821116"/>
            <a:ext cx="355526" cy="354586"/>
            <a:chOff x="-33646250" y="3586425"/>
            <a:chExt cx="293000" cy="292225"/>
          </a:xfrm>
        </p:grpSpPr>
        <p:sp>
          <p:nvSpPr>
            <p:cNvPr id="6952" name="Google Shape;6952;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6"/>
          <p:cNvGrpSpPr/>
          <p:nvPr/>
        </p:nvGrpSpPr>
        <p:grpSpPr>
          <a:xfrm>
            <a:off x="3532101" y="2255969"/>
            <a:ext cx="354586" cy="355557"/>
            <a:chOff x="-33645475" y="3944800"/>
            <a:chExt cx="292225" cy="293025"/>
          </a:xfrm>
        </p:grpSpPr>
        <p:sp>
          <p:nvSpPr>
            <p:cNvPr id="6955" name="Google Shape;6955;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2185320" y="2729706"/>
            <a:ext cx="352675" cy="355375"/>
            <a:chOff x="-31809525" y="3192625"/>
            <a:chExt cx="290650" cy="292875"/>
          </a:xfrm>
        </p:grpSpPr>
        <p:sp>
          <p:nvSpPr>
            <p:cNvPr id="6966" name="Google Shape;6966;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2184835" y="3200258"/>
            <a:ext cx="353645" cy="355557"/>
            <a:chOff x="-31811100" y="3550975"/>
            <a:chExt cx="291450" cy="293025"/>
          </a:xfrm>
        </p:grpSpPr>
        <p:sp>
          <p:nvSpPr>
            <p:cNvPr id="6971" name="Google Shape;6971;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6"/>
          <p:cNvGrpSpPr/>
          <p:nvPr/>
        </p:nvGrpSpPr>
        <p:grpSpPr>
          <a:xfrm>
            <a:off x="2178631" y="3664562"/>
            <a:ext cx="366052" cy="356831"/>
            <a:chOff x="-31817400" y="3910025"/>
            <a:chExt cx="301675" cy="294075"/>
          </a:xfrm>
        </p:grpSpPr>
        <p:sp>
          <p:nvSpPr>
            <p:cNvPr id="6979" name="Google Shape;6979;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86"/>
          <p:cNvGrpSpPr/>
          <p:nvPr/>
        </p:nvGrpSpPr>
        <p:grpSpPr>
          <a:xfrm>
            <a:off x="3970259" y="3200743"/>
            <a:ext cx="354616" cy="354586"/>
            <a:chOff x="-30354000" y="3569100"/>
            <a:chExt cx="292250" cy="292225"/>
          </a:xfrm>
        </p:grpSpPr>
        <p:sp>
          <p:nvSpPr>
            <p:cNvPr id="6983" name="Google Shape;6983;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6"/>
          <p:cNvGrpSpPr/>
          <p:nvPr/>
        </p:nvGrpSpPr>
        <p:grpSpPr>
          <a:xfrm>
            <a:off x="1748837" y="1380546"/>
            <a:ext cx="342148" cy="353645"/>
            <a:chOff x="-35118325" y="3202075"/>
            <a:chExt cx="281975" cy="291450"/>
          </a:xfrm>
        </p:grpSpPr>
        <p:sp>
          <p:nvSpPr>
            <p:cNvPr id="6990" name="Google Shape;6990;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6"/>
          <p:cNvGrpSpPr/>
          <p:nvPr/>
        </p:nvGrpSpPr>
        <p:grpSpPr>
          <a:xfrm>
            <a:off x="1742618" y="1821799"/>
            <a:ext cx="354586" cy="353221"/>
            <a:chOff x="-35123050" y="3561225"/>
            <a:chExt cx="292225" cy="291100"/>
          </a:xfrm>
        </p:grpSpPr>
        <p:sp>
          <p:nvSpPr>
            <p:cNvPr id="6995" name="Google Shape;6995;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6"/>
          <p:cNvGrpSpPr/>
          <p:nvPr/>
        </p:nvGrpSpPr>
        <p:grpSpPr>
          <a:xfrm>
            <a:off x="1784677" y="2256940"/>
            <a:ext cx="270467" cy="353615"/>
            <a:chOff x="-35089175" y="3919600"/>
            <a:chExt cx="222900" cy="291425"/>
          </a:xfrm>
        </p:grpSpPr>
        <p:sp>
          <p:nvSpPr>
            <p:cNvPr id="6998" name="Google Shape;6998;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3981673" y="1380303"/>
            <a:ext cx="336445" cy="354131"/>
            <a:chOff x="-33277650" y="3226875"/>
            <a:chExt cx="277275" cy="291850"/>
          </a:xfrm>
        </p:grpSpPr>
        <p:sp>
          <p:nvSpPr>
            <p:cNvPr id="7001" name="Google Shape;7001;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3973073" y="1821587"/>
            <a:ext cx="353645" cy="353645"/>
            <a:chOff x="-33286325" y="3586425"/>
            <a:chExt cx="291450" cy="291450"/>
          </a:xfrm>
        </p:grpSpPr>
        <p:sp>
          <p:nvSpPr>
            <p:cNvPr id="7009" name="Google Shape;7009;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86"/>
          <p:cNvGrpSpPr/>
          <p:nvPr/>
        </p:nvGrpSpPr>
        <p:grpSpPr>
          <a:xfrm>
            <a:off x="3973073" y="2255969"/>
            <a:ext cx="353645" cy="355557"/>
            <a:chOff x="-33286325" y="3944800"/>
            <a:chExt cx="291450" cy="293025"/>
          </a:xfrm>
        </p:grpSpPr>
        <p:sp>
          <p:nvSpPr>
            <p:cNvPr id="7015" name="Google Shape;7015;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86"/>
          <p:cNvGrpSpPr/>
          <p:nvPr/>
        </p:nvGrpSpPr>
        <p:grpSpPr>
          <a:xfrm>
            <a:off x="2631470" y="2729129"/>
            <a:ext cx="353645" cy="356527"/>
            <a:chOff x="-31452725" y="3191825"/>
            <a:chExt cx="291450" cy="293825"/>
          </a:xfrm>
        </p:grpSpPr>
        <p:sp>
          <p:nvSpPr>
            <p:cNvPr id="7020" name="Google Shape;7020;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6"/>
          <p:cNvGrpSpPr/>
          <p:nvPr/>
        </p:nvGrpSpPr>
        <p:grpSpPr>
          <a:xfrm>
            <a:off x="2631000" y="3200744"/>
            <a:ext cx="354586" cy="354586"/>
            <a:chOff x="-31452725" y="3551775"/>
            <a:chExt cx="292225" cy="292225"/>
          </a:xfrm>
        </p:grpSpPr>
        <p:sp>
          <p:nvSpPr>
            <p:cNvPr id="7025" name="Google Shape;7025;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6"/>
          <p:cNvGrpSpPr/>
          <p:nvPr/>
        </p:nvGrpSpPr>
        <p:grpSpPr>
          <a:xfrm>
            <a:off x="2629559" y="3664729"/>
            <a:ext cx="357468" cy="356497"/>
            <a:chOff x="-31455100" y="3909350"/>
            <a:chExt cx="294600" cy="293800"/>
          </a:xfrm>
        </p:grpSpPr>
        <p:sp>
          <p:nvSpPr>
            <p:cNvPr id="7030" name="Google Shape;7030;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86"/>
          <p:cNvGrpSpPr/>
          <p:nvPr/>
        </p:nvGrpSpPr>
        <p:grpSpPr>
          <a:xfrm>
            <a:off x="3970744" y="3665684"/>
            <a:ext cx="353645" cy="354586"/>
            <a:chOff x="-30345325" y="3918800"/>
            <a:chExt cx="291450" cy="292225"/>
          </a:xfrm>
        </p:grpSpPr>
        <p:sp>
          <p:nvSpPr>
            <p:cNvPr id="7033" name="Google Shape;7033;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6"/>
          <p:cNvGrpSpPr/>
          <p:nvPr/>
        </p:nvGrpSpPr>
        <p:grpSpPr>
          <a:xfrm>
            <a:off x="2190209" y="1821587"/>
            <a:ext cx="353645" cy="353645"/>
            <a:chOff x="-34763900" y="3561225"/>
            <a:chExt cx="291450" cy="291450"/>
          </a:xfrm>
        </p:grpSpPr>
        <p:sp>
          <p:nvSpPr>
            <p:cNvPr id="7039" name="Google Shape;7039;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3" name="Google Shape;7043;p86"/>
          <p:cNvGrpSpPr/>
          <p:nvPr/>
        </p:nvGrpSpPr>
        <p:grpSpPr>
          <a:xfrm>
            <a:off x="845106" y="2730099"/>
            <a:ext cx="354586" cy="354586"/>
            <a:chOff x="-32927950" y="3227275"/>
            <a:chExt cx="292225" cy="292225"/>
          </a:xfrm>
        </p:grpSpPr>
        <p:sp>
          <p:nvSpPr>
            <p:cNvPr id="7044" name="Google Shape;7044;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844621" y="3201213"/>
            <a:ext cx="355557" cy="353645"/>
            <a:chOff x="-32927950" y="3586425"/>
            <a:chExt cx="293025" cy="291450"/>
          </a:xfrm>
        </p:grpSpPr>
        <p:sp>
          <p:nvSpPr>
            <p:cNvPr id="7050" name="Google Shape;7050;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6"/>
          <p:cNvGrpSpPr/>
          <p:nvPr/>
        </p:nvGrpSpPr>
        <p:grpSpPr>
          <a:xfrm>
            <a:off x="845106" y="3665198"/>
            <a:ext cx="354586" cy="355557"/>
            <a:chOff x="-32927950" y="3944800"/>
            <a:chExt cx="292225" cy="293025"/>
          </a:xfrm>
        </p:grpSpPr>
        <p:sp>
          <p:nvSpPr>
            <p:cNvPr id="7056" name="Google Shape;7056;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3073898" y="2730449"/>
            <a:ext cx="354586" cy="353888"/>
            <a:chOff x="-31094350" y="3194000"/>
            <a:chExt cx="292225" cy="291650"/>
          </a:xfrm>
        </p:grpSpPr>
        <p:sp>
          <p:nvSpPr>
            <p:cNvPr id="7066" name="Google Shape;7066;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6"/>
          <p:cNvGrpSpPr/>
          <p:nvPr/>
        </p:nvGrpSpPr>
        <p:grpSpPr>
          <a:xfrm>
            <a:off x="3074368" y="3200941"/>
            <a:ext cx="353645" cy="354191"/>
            <a:chOff x="-31093575" y="3552550"/>
            <a:chExt cx="291450" cy="291900"/>
          </a:xfrm>
        </p:grpSpPr>
        <p:sp>
          <p:nvSpPr>
            <p:cNvPr id="7075" name="Google Shape;7075;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2200736" y="1380546"/>
            <a:ext cx="332593" cy="353645"/>
            <a:chOff x="-34755225" y="3202075"/>
            <a:chExt cx="274100" cy="291450"/>
          </a:xfrm>
        </p:grpSpPr>
        <p:sp>
          <p:nvSpPr>
            <p:cNvPr id="7080" name="Google Shape;7080;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6"/>
          <p:cNvGrpSpPr/>
          <p:nvPr/>
        </p:nvGrpSpPr>
        <p:grpSpPr>
          <a:xfrm>
            <a:off x="3074368" y="3666169"/>
            <a:ext cx="353645" cy="353615"/>
            <a:chOff x="-31093575" y="3911725"/>
            <a:chExt cx="291450" cy="291425"/>
          </a:xfrm>
        </p:grpSpPr>
        <p:sp>
          <p:nvSpPr>
            <p:cNvPr id="7088" name="Google Shape;7088;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86"/>
          <p:cNvGrpSpPr/>
          <p:nvPr/>
        </p:nvGrpSpPr>
        <p:grpSpPr>
          <a:xfrm>
            <a:off x="2183798" y="4123136"/>
            <a:ext cx="356497" cy="354586"/>
            <a:chOff x="-29946000" y="3183175"/>
            <a:chExt cx="293800" cy="292225"/>
          </a:xfrm>
        </p:grpSpPr>
        <p:sp>
          <p:nvSpPr>
            <p:cNvPr id="7091" name="Google Shape;7091;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86"/>
          <p:cNvGrpSpPr/>
          <p:nvPr/>
        </p:nvGrpSpPr>
        <p:grpSpPr>
          <a:xfrm>
            <a:off x="2628330" y="1380289"/>
            <a:ext cx="358408" cy="354161"/>
            <a:chOff x="-34408675" y="3202075"/>
            <a:chExt cx="295375" cy="291875"/>
          </a:xfrm>
        </p:grpSpPr>
        <p:sp>
          <p:nvSpPr>
            <p:cNvPr id="7098" name="Google Shape;7098;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6"/>
          <p:cNvGrpSpPr/>
          <p:nvPr/>
        </p:nvGrpSpPr>
        <p:grpSpPr>
          <a:xfrm>
            <a:off x="2630241" y="1820283"/>
            <a:ext cx="354586" cy="356254"/>
            <a:chOff x="-34405525" y="3558075"/>
            <a:chExt cx="292225" cy="293600"/>
          </a:xfrm>
        </p:grpSpPr>
        <p:sp>
          <p:nvSpPr>
            <p:cNvPr id="7103" name="Google Shape;7103;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6"/>
          <p:cNvGrpSpPr/>
          <p:nvPr/>
        </p:nvGrpSpPr>
        <p:grpSpPr>
          <a:xfrm>
            <a:off x="2629755" y="2256940"/>
            <a:ext cx="355557" cy="353615"/>
            <a:chOff x="-34406325" y="3919600"/>
            <a:chExt cx="293025" cy="291425"/>
          </a:xfrm>
        </p:grpSpPr>
        <p:sp>
          <p:nvSpPr>
            <p:cNvPr id="7107" name="Google Shape;7107;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6"/>
          <p:cNvGrpSpPr/>
          <p:nvPr/>
        </p:nvGrpSpPr>
        <p:grpSpPr>
          <a:xfrm>
            <a:off x="1293653" y="2736303"/>
            <a:ext cx="353645" cy="342179"/>
            <a:chOff x="-32568800" y="3232000"/>
            <a:chExt cx="291450" cy="282000"/>
          </a:xfrm>
        </p:grpSpPr>
        <p:sp>
          <p:nvSpPr>
            <p:cNvPr id="7115" name="Google Shape;7115;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86"/>
          <p:cNvGrpSpPr/>
          <p:nvPr/>
        </p:nvGrpSpPr>
        <p:grpSpPr>
          <a:xfrm>
            <a:off x="1293183" y="3201213"/>
            <a:ext cx="354586" cy="353645"/>
            <a:chOff x="-32569575" y="3586425"/>
            <a:chExt cx="292225" cy="291450"/>
          </a:xfrm>
        </p:grpSpPr>
        <p:sp>
          <p:nvSpPr>
            <p:cNvPr id="7118" name="Google Shape;7118;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6"/>
          <p:cNvGrpSpPr/>
          <p:nvPr/>
        </p:nvGrpSpPr>
        <p:grpSpPr>
          <a:xfrm>
            <a:off x="1284098" y="3665805"/>
            <a:ext cx="372756" cy="354343"/>
            <a:chOff x="-32576675" y="3944600"/>
            <a:chExt cx="307200" cy="292025"/>
          </a:xfrm>
        </p:grpSpPr>
        <p:sp>
          <p:nvSpPr>
            <p:cNvPr id="7121" name="Google Shape;7121;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86"/>
          <p:cNvGrpSpPr/>
          <p:nvPr/>
        </p:nvGrpSpPr>
        <p:grpSpPr>
          <a:xfrm>
            <a:off x="3529065" y="2730100"/>
            <a:ext cx="354586" cy="354586"/>
            <a:chOff x="-30735200" y="3192625"/>
            <a:chExt cx="292225" cy="292225"/>
          </a:xfrm>
        </p:grpSpPr>
        <p:sp>
          <p:nvSpPr>
            <p:cNvPr id="7124" name="Google Shape;7124;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86"/>
          <p:cNvGrpSpPr/>
          <p:nvPr/>
        </p:nvGrpSpPr>
        <p:grpSpPr>
          <a:xfrm>
            <a:off x="3529065" y="3201532"/>
            <a:ext cx="354586" cy="353008"/>
            <a:chOff x="-30735200" y="3552550"/>
            <a:chExt cx="292225" cy="290925"/>
          </a:xfrm>
        </p:grpSpPr>
        <p:sp>
          <p:nvSpPr>
            <p:cNvPr id="7132" name="Google Shape;7132;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86"/>
          <p:cNvGrpSpPr/>
          <p:nvPr/>
        </p:nvGrpSpPr>
        <p:grpSpPr>
          <a:xfrm>
            <a:off x="3529065" y="3666154"/>
            <a:ext cx="354586" cy="353645"/>
            <a:chOff x="-30735200" y="3910925"/>
            <a:chExt cx="292225" cy="291450"/>
          </a:xfrm>
        </p:grpSpPr>
        <p:sp>
          <p:nvSpPr>
            <p:cNvPr id="7135" name="Google Shape;7135;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8" name="Google Shape;7138;p86"/>
          <p:cNvGrpSpPr/>
          <p:nvPr/>
        </p:nvGrpSpPr>
        <p:grpSpPr>
          <a:xfrm>
            <a:off x="4882910" y="1379021"/>
            <a:ext cx="358971" cy="359224"/>
            <a:chOff x="-57956275" y="3197925"/>
            <a:chExt cx="319000" cy="319225"/>
          </a:xfrm>
        </p:grpSpPr>
        <p:sp>
          <p:nvSpPr>
            <p:cNvPr id="7139" name="Google Shape;7139;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6"/>
          <p:cNvGrpSpPr/>
          <p:nvPr/>
        </p:nvGrpSpPr>
        <p:grpSpPr>
          <a:xfrm>
            <a:off x="4905064" y="1835446"/>
            <a:ext cx="314662" cy="358971"/>
            <a:chOff x="-57940525" y="3590375"/>
            <a:chExt cx="279625" cy="319000"/>
          </a:xfrm>
        </p:grpSpPr>
        <p:sp>
          <p:nvSpPr>
            <p:cNvPr id="7147" name="Google Shape;7147;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6"/>
          <p:cNvGrpSpPr/>
          <p:nvPr/>
        </p:nvGrpSpPr>
        <p:grpSpPr>
          <a:xfrm>
            <a:off x="4875945" y="2276817"/>
            <a:ext cx="358099" cy="358999"/>
            <a:chOff x="-57959425" y="3982600"/>
            <a:chExt cx="318225" cy="319025"/>
          </a:xfrm>
        </p:grpSpPr>
        <p:sp>
          <p:nvSpPr>
            <p:cNvPr id="7153" name="Google Shape;7153;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7076112" y="1380146"/>
            <a:ext cx="357226" cy="357226"/>
            <a:chOff x="-55987225" y="3198925"/>
            <a:chExt cx="317450" cy="317450"/>
          </a:xfrm>
        </p:grpSpPr>
        <p:sp>
          <p:nvSpPr>
            <p:cNvPr id="7158" name="Google Shape;7158;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6"/>
          <p:cNvGrpSpPr/>
          <p:nvPr/>
        </p:nvGrpSpPr>
        <p:grpSpPr>
          <a:xfrm>
            <a:off x="7076112" y="1836178"/>
            <a:ext cx="357226" cy="357367"/>
            <a:chOff x="-55987225" y="3591025"/>
            <a:chExt cx="317450" cy="317575"/>
          </a:xfrm>
        </p:grpSpPr>
        <p:sp>
          <p:nvSpPr>
            <p:cNvPr id="7163" name="Google Shape;7163;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7090027" y="2276817"/>
            <a:ext cx="358999" cy="358999"/>
            <a:chOff x="-55988800" y="3982600"/>
            <a:chExt cx="319025" cy="319025"/>
          </a:xfrm>
        </p:grpSpPr>
        <p:sp>
          <p:nvSpPr>
            <p:cNvPr id="7169" name="Google Shape;7169;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6"/>
          <p:cNvGrpSpPr/>
          <p:nvPr/>
        </p:nvGrpSpPr>
        <p:grpSpPr>
          <a:xfrm>
            <a:off x="5748546" y="2734774"/>
            <a:ext cx="356326" cy="358971"/>
            <a:chOff x="-54026025" y="3192625"/>
            <a:chExt cx="316650" cy="319000"/>
          </a:xfrm>
        </p:grpSpPr>
        <p:sp>
          <p:nvSpPr>
            <p:cNvPr id="7175" name="Google Shape;7175;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5768492" y="3205748"/>
            <a:ext cx="316434" cy="358099"/>
            <a:chOff x="-54007925" y="3584850"/>
            <a:chExt cx="281200" cy="318225"/>
          </a:xfrm>
        </p:grpSpPr>
        <p:sp>
          <p:nvSpPr>
            <p:cNvPr id="7184" name="Google Shape;7184;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5768492" y="3667633"/>
            <a:ext cx="316434" cy="358914"/>
            <a:chOff x="-54007925" y="3975575"/>
            <a:chExt cx="281200" cy="318950"/>
          </a:xfrm>
        </p:grpSpPr>
        <p:sp>
          <p:nvSpPr>
            <p:cNvPr id="7191" name="Google Shape;7191;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6"/>
          <p:cNvGrpSpPr/>
          <p:nvPr/>
        </p:nvGrpSpPr>
        <p:grpSpPr>
          <a:xfrm>
            <a:off x="8003359" y="2752104"/>
            <a:ext cx="274770" cy="358492"/>
            <a:chOff x="-52005775" y="3208025"/>
            <a:chExt cx="244175" cy="318575"/>
          </a:xfrm>
        </p:grpSpPr>
        <p:sp>
          <p:nvSpPr>
            <p:cNvPr id="7196" name="Google Shape;7196;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309825" y="1380146"/>
            <a:ext cx="358099" cy="358099"/>
            <a:chOff x="-57568775" y="3198925"/>
            <a:chExt cx="318225" cy="318225"/>
          </a:xfrm>
        </p:grpSpPr>
        <p:sp>
          <p:nvSpPr>
            <p:cNvPr id="7208" name="Google Shape;7208;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6"/>
          <p:cNvGrpSpPr/>
          <p:nvPr/>
        </p:nvGrpSpPr>
        <p:grpSpPr>
          <a:xfrm>
            <a:off x="5331543" y="1835446"/>
            <a:ext cx="314662" cy="358099"/>
            <a:chOff x="-57549075" y="3590375"/>
            <a:chExt cx="279625" cy="318225"/>
          </a:xfrm>
        </p:grpSpPr>
        <p:sp>
          <p:nvSpPr>
            <p:cNvPr id="7215" name="Google Shape;7215;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6"/>
          <p:cNvGrpSpPr/>
          <p:nvPr/>
        </p:nvGrpSpPr>
        <p:grpSpPr>
          <a:xfrm>
            <a:off x="5323740" y="2276817"/>
            <a:ext cx="359871" cy="359871"/>
            <a:chOff x="-57570350" y="3982600"/>
            <a:chExt cx="319800" cy="319800"/>
          </a:xfrm>
        </p:grpSpPr>
        <p:sp>
          <p:nvSpPr>
            <p:cNvPr id="7220" name="Google Shape;7220;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6"/>
          <p:cNvGrpSpPr/>
          <p:nvPr/>
        </p:nvGrpSpPr>
        <p:grpSpPr>
          <a:xfrm>
            <a:off x="7538779" y="1379246"/>
            <a:ext cx="314662" cy="358999"/>
            <a:chOff x="-55576850" y="3198125"/>
            <a:chExt cx="279625" cy="319025"/>
          </a:xfrm>
        </p:grpSpPr>
        <p:sp>
          <p:nvSpPr>
            <p:cNvPr id="7225" name="Google Shape;7225;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6"/>
          <p:cNvGrpSpPr/>
          <p:nvPr/>
        </p:nvGrpSpPr>
        <p:grpSpPr>
          <a:xfrm>
            <a:off x="7516174" y="1835221"/>
            <a:ext cx="359871" cy="358324"/>
            <a:chOff x="-55596550" y="3590175"/>
            <a:chExt cx="319800" cy="318425"/>
          </a:xfrm>
        </p:grpSpPr>
        <p:sp>
          <p:nvSpPr>
            <p:cNvPr id="7230" name="Google Shape;7230;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6"/>
          <p:cNvGrpSpPr/>
          <p:nvPr/>
        </p:nvGrpSpPr>
        <p:grpSpPr>
          <a:xfrm>
            <a:off x="7531412" y="2276564"/>
            <a:ext cx="358999" cy="359252"/>
            <a:chOff x="-55595775" y="3982375"/>
            <a:chExt cx="319025" cy="319250"/>
          </a:xfrm>
        </p:grpSpPr>
        <p:sp>
          <p:nvSpPr>
            <p:cNvPr id="7235" name="Google Shape;7235;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86"/>
          <p:cNvGrpSpPr/>
          <p:nvPr/>
        </p:nvGrpSpPr>
        <p:grpSpPr>
          <a:xfrm>
            <a:off x="6188595" y="2734774"/>
            <a:ext cx="358999" cy="358099"/>
            <a:chOff x="-53635375" y="3192625"/>
            <a:chExt cx="319025" cy="318225"/>
          </a:xfrm>
        </p:grpSpPr>
        <p:sp>
          <p:nvSpPr>
            <p:cNvPr id="7242" name="Google Shape;7242;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6210763" y="3205748"/>
            <a:ext cx="314662" cy="358999"/>
            <a:chOff x="-53615675" y="3584850"/>
            <a:chExt cx="279625" cy="319025"/>
          </a:xfrm>
        </p:grpSpPr>
        <p:sp>
          <p:nvSpPr>
            <p:cNvPr id="7246" name="Google Shape;7246;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6188609" y="3668674"/>
            <a:ext cx="358971" cy="357874"/>
            <a:chOff x="-53634575" y="3976500"/>
            <a:chExt cx="319000" cy="318025"/>
          </a:xfrm>
        </p:grpSpPr>
        <p:sp>
          <p:nvSpPr>
            <p:cNvPr id="7250" name="Google Shape;7250;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86"/>
          <p:cNvGrpSpPr/>
          <p:nvPr/>
        </p:nvGrpSpPr>
        <p:grpSpPr>
          <a:xfrm>
            <a:off x="7983413" y="3211628"/>
            <a:ext cx="314662" cy="358436"/>
            <a:chOff x="-52023900" y="3590075"/>
            <a:chExt cx="279625" cy="318525"/>
          </a:xfrm>
        </p:grpSpPr>
        <p:sp>
          <p:nvSpPr>
            <p:cNvPr id="7259" name="Google Shape;7259;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6"/>
          <p:cNvGrpSpPr/>
          <p:nvPr/>
        </p:nvGrpSpPr>
        <p:grpSpPr>
          <a:xfrm>
            <a:off x="5746654" y="1380146"/>
            <a:ext cx="358971" cy="358971"/>
            <a:chOff x="-57173375" y="3198925"/>
            <a:chExt cx="319000" cy="319000"/>
          </a:xfrm>
        </p:grpSpPr>
        <p:sp>
          <p:nvSpPr>
            <p:cNvPr id="7267" name="Google Shape;7267;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6"/>
          <p:cNvGrpSpPr/>
          <p:nvPr/>
        </p:nvGrpSpPr>
        <p:grpSpPr>
          <a:xfrm>
            <a:off x="5747541" y="1857587"/>
            <a:ext cx="357198" cy="314690"/>
            <a:chOff x="-57176525" y="3610050"/>
            <a:chExt cx="317425" cy="279650"/>
          </a:xfrm>
        </p:grpSpPr>
        <p:sp>
          <p:nvSpPr>
            <p:cNvPr id="7272" name="Google Shape;7272;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6"/>
          <p:cNvGrpSpPr/>
          <p:nvPr/>
        </p:nvGrpSpPr>
        <p:grpSpPr>
          <a:xfrm>
            <a:off x="7957995" y="1380146"/>
            <a:ext cx="358099" cy="356326"/>
            <a:chOff x="-55202750" y="3198925"/>
            <a:chExt cx="318225" cy="316650"/>
          </a:xfrm>
        </p:grpSpPr>
        <p:sp>
          <p:nvSpPr>
            <p:cNvPr id="7278" name="Google Shape;7278;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6"/>
          <p:cNvGrpSpPr/>
          <p:nvPr/>
        </p:nvGrpSpPr>
        <p:grpSpPr>
          <a:xfrm>
            <a:off x="7968629" y="1835446"/>
            <a:ext cx="336830" cy="358099"/>
            <a:chOff x="-55194875" y="3590375"/>
            <a:chExt cx="299325" cy="318225"/>
          </a:xfrm>
        </p:grpSpPr>
        <p:sp>
          <p:nvSpPr>
            <p:cNvPr id="7281" name="Google Shape;7281;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6"/>
          <p:cNvGrpSpPr/>
          <p:nvPr/>
        </p:nvGrpSpPr>
        <p:grpSpPr>
          <a:xfrm>
            <a:off x="7973247" y="2277717"/>
            <a:ext cx="357198" cy="357198"/>
            <a:chOff x="-55203525" y="3983400"/>
            <a:chExt cx="317425" cy="317425"/>
          </a:xfrm>
        </p:grpSpPr>
        <p:sp>
          <p:nvSpPr>
            <p:cNvPr id="7287" name="Google Shape;7287;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86"/>
          <p:cNvGrpSpPr/>
          <p:nvPr/>
        </p:nvGrpSpPr>
        <p:grpSpPr>
          <a:xfrm>
            <a:off x="6639727" y="2734774"/>
            <a:ext cx="335930" cy="358971"/>
            <a:chOff x="-53232900" y="3192625"/>
            <a:chExt cx="298525" cy="319000"/>
          </a:xfrm>
        </p:grpSpPr>
        <p:sp>
          <p:nvSpPr>
            <p:cNvPr id="7291" name="Google Shape;7291;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86"/>
          <p:cNvGrpSpPr/>
          <p:nvPr/>
        </p:nvGrpSpPr>
        <p:grpSpPr>
          <a:xfrm>
            <a:off x="6629093" y="3205748"/>
            <a:ext cx="357198" cy="356326"/>
            <a:chOff x="-53242350" y="3584850"/>
            <a:chExt cx="317425" cy="316650"/>
          </a:xfrm>
        </p:grpSpPr>
        <p:sp>
          <p:nvSpPr>
            <p:cNvPr id="7300" name="Google Shape;7300;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86"/>
          <p:cNvGrpSpPr/>
          <p:nvPr/>
        </p:nvGrpSpPr>
        <p:grpSpPr>
          <a:xfrm>
            <a:off x="6650362" y="3668449"/>
            <a:ext cx="314662" cy="358999"/>
            <a:chOff x="-53224225" y="3976300"/>
            <a:chExt cx="279625" cy="319025"/>
          </a:xfrm>
        </p:grpSpPr>
        <p:sp>
          <p:nvSpPr>
            <p:cNvPr id="7306" name="Google Shape;7306;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6"/>
          <p:cNvGrpSpPr/>
          <p:nvPr/>
        </p:nvGrpSpPr>
        <p:grpSpPr>
          <a:xfrm>
            <a:off x="7961258" y="3676129"/>
            <a:ext cx="358971" cy="358408"/>
            <a:chOff x="-52043575" y="3983125"/>
            <a:chExt cx="319000" cy="318500"/>
          </a:xfrm>
        </p:grpSpPr>
        <p:sp>
          <p:nvSpPr>
            <p:cNvPr id="7314" name="Google Shape;7314;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6"/>
          <p:cNvGrpSpPr/>
          <p:nvPr/>
        </p:nvGrpSpPr>
        <p:grpSpPr>
          <a:xfrm>
            <a:off x="6215199" y="1380146"/>
            <a:ext cx="314662" cy="358971"/>
            <a:chOff x="-56766175" y="3198925"/>
            <a:chExt cx="279625" cy="319000"/>
          </a:xfrm>
        </p:grpSpPr>
        <p:sp>
          <p:nvSpPr>
            <p:cNvPr id="7324" name="Google Shape;7324;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6"/>
          <p:cNvGrpSpPr/>
          <p:nvPr/>
        </p:nvGrpSpPr>
        <p:grpSpPr>
          <a:xfrm>
            <a:off x="6214313" y="1835446"/>
            <a:ext cx="316434" cy="358099"/>
            <a:chOff x="-56766175" y="3590375"/>
            <a:chExt cx="281200" cy="318225"/>
          </a:xfrm>
        </p:grpSpPr>
        <p:sp>
          <p:nvSpPr>
            <p:cNvPr id="7332" name="Google Shape;7332;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6"/>
          <p:cNvGrpSpPr/>
          <p:nvPr/>
        </p:nvGrpSpPr>
        <p:grpSpPr>
          <a:xfrm>
            <a:off x="6251269" y="2276817"/>
            <a:ext cx="272126" cy="358099"/>
            <a:chOff x="-56747275" y="3982600"/>
            <a:chExt cx="241825" cy="318225"/>
          </a:xfrm>
        </p:grpSpPr>
        <p:sp>
          <p:nvSpPr>
            <p:cNvPr id="7337" name="Google Shape;7337;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6"/>
          <p:cNvGrpSpPr/>
          <p:nvPr/>
        </p:nvGrpSpPr>
        <p:grpSpPr>
          <a:xfrm>
            <a:off x="4859020" y="3219055"/>
            <a:ext cx="358999" cy="342991"/>
            <a:chOff x="-54812875" y="3596675"/>
            <a:chExt cx="319025" cy="304800"/>
          </a:xfrm>
        </p:grpSpPr>
        <p:sp>
          <p:nvSpPr>
            <p:cNvPr id="7345" name="Google Shape;7345;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2" name="Google Shape;7352;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4" name="Google Shape;7354;p86"/>
          <p:cNvGrpSpPr/>
          <p:nvPr/>
        </p:nvGrpSpPr>
        <p:grpSpPr>
          <a:xfrm>
            <a:off x="4881188" y="3675538"/>
            <a:ext cx="314662" cy="358099"/>
            <a:chOff x="-54793175" y="3982600"/>
            <a:chExt cx="279625" cy="318225"/>
          </a:xfrm>
        </p:grpSpPr>
        <p:sp>
          <p:nvSpPr>
            <p:cNvPr id="7355" name="Google Shape;7355;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6"/>
          <p:cNvGrpSpPr/>
          <p:nvPr/>
        </p:nvGrpSpPr>
        <p:grpSpPr>
          <a:xfrm>
            <a:off x="7092647" y="2734774"/>
            <a:ext cx="314662" cy="358099"/>
            <a:chOff x="-52832000" y="3192625"/>
            <a:chExt cx="279625" cy="318225"/>
          </a:xfrm>
        </p:grpSpPr>
        <p:sp>
          <p:nvSpPr>
            <p:cNvPr id="7363" name="Google Shape;7363;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6"/>
          <p:cNvGrpSpPr/>
          <p:nvPr/>
        </p:nvGrpSpPr>
        <p:grpSpPr>
          <a:xfrm>
            <a:off x="5779179" y="2276142"/>
            <a:ext cx="323524" cy="358774"/>
            <a:chOff x="-57162350" y="3982000"/>
            <a:chExt cx="287500" cy="318825"/>
          </a:xfrm>
        </p:grpSpPr>
        <p:sp>
          <p:nvSpPr>
            <p:cNvPr id="7372" name="Google Shape;7372;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6"/>
          <p:cNvGrpSpPr/>
          <p:nvPr/>
        </p:nvGrpSpPr>
        <p:grpSpPr>
          <a:xfrm>
            <a:off x="7070492" y="3206648"/>
            <a:ext cx="358971" cy="357198"/>
            <a:chOff x="-52851675" y="3585650"/>
            <a:chExt cx="319000" cy="317425"/>
          </a:xfrm>
        </p:grpSpPr>
        <p:sp>
          <p:nvSpPr>
            <p:cNvPr id="7381" name="Google Shape;7381;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6"/>
          <p:cNvGrpSpPr/>
          <p:nvPr/>
        </p:nvGrpSpPr>
        <p:grpSpPr>
          <a:xfrm>
            <a:off x="7092647" y="3668449"/>
            <a:ext cx="314662" cy="358999"/>
            <a:chOff x="-52832000" y="3976300"/>
            <a:chExt cx="279625" cy="319025"/>
          </a:xfrm>
        </p:grpSpPr>
        <p:sp>
          <p:nvSpPr>
            <p:cNvPr id="7388" name="Google Shape;7388;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6"/>
          <p:cNvGrpSpPr/>
          <p:nvPr/>
        </p:nvGrpSpPr>
        <p:grpSpPr>
          <a:xfrm>
            <a:off x="6209853" y="4123097"/>
            <a:ext cx="316434" cy="358099"/>
            <a:chOff x="-51633225" y="3198925"/>
            <a:chExt cx="281200" cy="318225"/>
          </a:xfrm>
        </p:grpSpPr>
        <p:sp>
          <p:nvSpPr>
            <p:cNvPr id="7394" name="Google Shape;7394;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6"/>
          <p:cNvGrpSpPr/>
          <p:nvPr/>
        </p:nvGrpSpPr>
        <p:grpSpPr>
          <a:xfrm>
            <a:off x="6628676" y="1381018"/>
            <a:ext cx="365188" cy="357226"/>
            <a:chOff x="-56396775" y="3199700"/>
            <a:chExt cx="324525" cy="317450"/>
          </a:xfrm>
        </p:grpSpPr>
        <p:sp>
          <p:nvSpPr>
            <p:cNvPr id="7402" name="Google Shape;7402;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6"/>
          <p:cNvGrpSpPr/>
          <p:nvPr/>
        </p:nvGrpSpPr>
        <p:grpSpPr>
          <a:xfrm>
            <a:off x="6631771" y="1846953"/>
            <a:ext cx="358999" cy="335958"/>
            <a:chOff x="-56394425" y="3600600"/>
            <a:chExt cx="319025" cy="298550"/>
          </a:xfrm>
        </p:grpSpPr>
        <p:sp>
          <p:nvSpPr>
            <p:cNvPr id="7409" name="Google Shape;7409;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6"/>
          <p:cNvGrpSpPr/>
          <p:nvPr/>
        </p:nvGrpSpPr>
        <p:grpSpPr>
          <a:xfrm>
            <a:off x="6662538" y="2277717"/>
            <a:ext cx="327068" cy="357198"/>
            <a:chOff x="-56379450" y="3983400"/>
            <a:chExt cx="290650" cy="317425"/>
          </a:xfrm>
        </p:grpSpPr>
        <p:sp>
          <p:nvSpPr>
            <p:cNvPr id="7413" name="Google Shape;7413;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6"/>
          <p:cNvGrpSpPr/>
          <p:nvPr/>
        </p:nvGrpSpPr>
        <p:grpSpPr>
          <a:xfrm>
            <a:off x="5326242" y="2741864"/>
            <a:ext cx="316434" cy="358971"/>
            <a:chOff x="-54401725" y="3198925"/>
            <a:chExt cx="281200" cy="319000"/>
          </a:xfrm>
        </p:grpSpPr>
        <p:sp>
          <p:nvSpPr>
            <p:cNvPr id="7422" name="Google Shape;7422;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6"/>
          <p:cNvGrpSpPr/>
          <p:nvPr/>
        </p:nvGrpSpPr>
        <p:grpSpPr>
          <a:xfrm>
            <a:off x="5327128" y="3211965"/>
            <a:ext cx="314662" cy="358099"/>
            <a:chOff x="-54401725" y="3590375"/>
            <a:chExt cx="279625" cy="318225"/>
          </a:xfrm>
        </p:grpSpPr>
        <p:sp>
          <p:nvSpPr>
            <p:cNvPr id="7434" name="Google Shape;7434;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6"/>
          <p:cNvGrpSpPr/>
          <p:nvPr/>
        </p:nvGrpSpPr>
        <p:grpSpPr>
          <a:xfrm>
            <a:off x="5324920" y="3675538"/>
            <a:ext cx="319079" cy="358099"/>
            <a:chOff x="-54403300" y="3982600"/>
            <a:chExt cx="283550" cy="318225"/>
          </a:xfrm>
        </p:grpSpPr>
        <p:sp>
          <p:nvSpPr>
            <p:cNvPr id="7441" name="Google Shape;7441;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6"/>
          <p:cNvGrpSpPr/>
          <p:nvPr/>
        </p:nvGrpSpPr>
        <p:grpSpPr>
          <a:xfrm>
            <a:off x="7512313" y="2736772"/>
            <a:ext cx="356298" cy="356973"/>
            <a:chOff x="-52458650" y="3194400"/>
            <a:chExt cx="316625" cy="317225"/>
          </a:xfrm>
        </p:grpSpPr>
        <p:sp>
          <p:nvSpPr>
            <p:cNvPr id="7447" name="Google Shape;7447;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6"/>
          <p:cNvGrpSpPr/>
          <p:nvPr/>
        </p:nvGrpSpPr>
        <p:grpSpPr>
          <a:xfrm>
            <a:off x="4881188" y="2741864"/>
            <a:ext cx="314662" cy="358971"/>
            <a:chOff x="-54793175" y="3198925"/>
            <a:chExt cx="279625" cy="319000"/>
          </a:xfrm>
        </p:grpSpPr>
        <p:sp>
          <p:nvSpPr>
            <p:cNvPr id="7456" name="Google Shape;7456;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86"/>
          <p:cNvGrpSpPr/>
          <p:nvPr/>
        </p:nvGrpSpPr>
        <p:grpSpPr>
          <a:xfrm>
            <a:off x="7521611" y="3205748"/>
            <a:ext cx="337703" cy="357845"/>
            <a:chOff x="-52450000" y="3584850"/>
            <a:chExt cx="300100" cy="318000"/>
          </a:xfrm>
        </p:grpSpPr>
        <p:sp>
          <p:nvSpPr>
            <p:cNvPr id="7464" name="Google Shape;7464;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6"/>
          <p:cNvGrpSpPr/>
          <p:nvPr/>
        </p:nvGrpSpPr>
        <p:grpSpPr>
          <a:xfrm>
            <a:off x="7533131" y="3670221"/>
            <a:ext cx="314662" cy="357226"/>
            <a:chOff x="-52440550" y="3977875"/>
            <a:chExt cx="279625" cy="317450"/>
          </a:xfrm>
        </p:grpSpPr>
        <p:sp>
          <p:nvSpPr>
            <p:cNvPr id="7472" name="Google Shape;7472;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86"/>
          <p:cNvGrpSpPr/>
          <p:nvPr/>
        </p:nvGrpSpPr>
        <p:grpSpPr>
          <a:xfrm>
            <a:off x="6645066" y="4126427"/>
            <a:ext cx="314662" cy="358999"/>
            <a:chOff x="-51623775" y="3584850"/>
            <a:chExt cx="279625" cy="319025"/>
          </a:xfrm>
        </p:grpSpPr>
        <p:sp>
          <p:nvSpPr>
            <p:cNvPr id="7481" name="Google Shape;7481;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0" name="Google Shape;7490;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91" name="Google Shape;7491;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95"/>
        <p:cNvGrpSpPr/>
        <p:nvPr/>
      </p:nvGrpSpPr>
      <p:grpSpPr>
        <a:xfrm>
          <a:off x="0" y="0"/>
          <a:ext cx="0" cy="0"/>
          <a:chOff x="0" y="0"/>
          <a:chExt cx="0" cy="0"/>
        </a:xfrm>
      </p:grpSpPr>
      <p:grpSp>
        <p:nvGrpSpPr>
          <p:cNvPr id="7496" name="Google Shape;7496;p87"/>
          <p:cNvGrpSpPr/>
          <p:nvPr/>
        </p:nvGrpSpPr>
        <p:grpSpPr>
          <a:xfrm>
            <a:off x="885675" y="1386849"/>
            <a:ext cx="276003" cy="357300"/>
            <a:chOff x="-50469125" y="3183175"/>
            <a:chExt cx="233150" cy="301825"/>
          </a:xfrm>
        </p:grpSpPr>
        <p:sp>
          <p:nvSpPr>
            <p:cNvPr id="7497" name="Google Shape;7497;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7"/>
          <p:cNvGrpSpPr/>
          <p:nvPr/>
        </p:nvGrpSpPr>
        <p:grpSpPr>
          <a:xfrm>
            <a:off x="845574" y="1822251"/>
            <a:ext cx="356205" cy="355288"/>
            <a:chOff x="-50504575" y="3550975"/>
            <a:chExt cx="300900" cy="300125"/>
          </a:xfrm>
        </p:grpSpPr>
        <p:sp>
          <p:nvSpPr>
            <p:cNvPr id="7501" name="Google Shape;7501;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87"/>
          <p:cNvGrpSpPr/>
          <p:nvPr/>
        </p:nvGrpSpPr>
        <p:grpSpPr>
          <a:xfrm>
            <a:off x="845574" y="2260493"/>
            <a:ext cx="356205" cy="354341"/>
            <a:chOff x="-50503000" y="3921175"/>
            <a:chExt cx="300900" cy="299325"/>
          </a:xfrm>
        </p:grpSpPr>
        <p:sp>
          <p:nvSpPr>
            <p:cNvPr id="7506" name="Google Shape;7506;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7"/>
          <p:cNvGrpSpPr/>
          <p:nvPr/>
        </p:nvGrpSpPr>
        <p:grpSpPr>
          <a:xfrm>
            <a:off x="3049627" y="1406411"/>
            <a:ext cx="355258" cy="356205"/>
            <a:chOff x="-48630025" y="3199700"/>
            <a:chExt cx="300100" cy="300900"/>
          </a:xfrm>
        </p:grpSpPr>
        <p:sp>
          <p:nvSpPr>
            <p:cNvPr id="7512" name="Google Shape;7512;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87"/>
          <p:cNvGrpSpPr/>
          <p:nvPr/>
        </p:nvGrpSpPr>
        <p:grpSpPr>
          <a:xfrm>
            <a:off x="3049627" y="1843707"/>
            <a:ext cx="355258" cy="355258"/>
            <a:chOff x="-48630025" y="3569100"/>
            <a:chExt cx="300100" cy="300100"/>
          </a:xfrm>
        </p:grpSpPr>
        <p:sp>
          <p:nvSpPr>
            <p:cNvPr id="7516" name="Google Shape;7516;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87"/>
          <p:cNvGrpSpPr/>
          <p:nvPr/>
        </p:nvGrpSpPr>
        <p:grpSpPr>
          <a:xfrm>
            <a:off x="3050101" y="2281003"/>
            <a:ext cx="354311" cy="353394"/>
            <a:chOff x="-48629225" y="3938500"/>
            <a:chExt cx="299300" cy="298525"/>
          </a:xfrm>
        </p:grpSpPr>
        <p:sp>
          <p:nvSpPr>
            <p:cNvPr id="7527" name="Google Shape;7527;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7"/>
          <p:cNvGrpSpPr/>
          <p:nvPr/>
        </p:nvGrpSpPr>
        <p:grpSpPr>
          <a:xfrm>
            <a:off x="1785504" y="2752344"/>
            <a:ext cx="311458" cy="354341"/>
            <a:chOff x="-46762575" y="3200500"/>
            <a:chExt cx="263100" cy="299325"/>
          </a:xfrm>
        </p:grpSpPr>
        <p:sp>
          <p:nvSpPr>
            <p:cNvPr id="7532" name="Google Shape;7532;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7"/>
          <p:cNvGrpSpPr/>
          <p:nvPr/>
        </p:nvGrpSpPr>
        <p:grpSpPr>
          <a:xfrm>
            <a:off x="1763589" y="3211066"/>
            <a:ext cx="355288" cy="312375"/>
            <a:chOff x="-46779900" y="3588000"/>
            <a:chExt cx="300125" cy="263875"/>
          </a:xfrm>
        </p:grpSpPr>
        <p:sp>
          <p:nvSpPr>
            <p:cNvPr id="7538" name="Google Shape;7538;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7"/>
          <p:cNvGrpSpPr/>
          <p:nvPr/>
        </p:nvGrpSpPr>
        <p:grpSpPr>
          <a:xfrm>
            <a:off x="1764062" y="3625988"/>
            <a:ext cx="354341" cy="353394"/>
            <a:chOff x="-46779100" y="3938500"/>
            <a:chExt cx="299325" cy="298525"/>
          </a:xfrm>
        </p:grpSpPr>
        <p:sp>
          <p:nvSpPr>
            <p:cNvPr id="7543" name="Google Shape;7543;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87"/>
          <p:cNvGrpSpPr/>
          <p:nvPr/>
        </p:nvGrpSpPr>
        <p:grpSpPr>
          <a:xfrm>
            <a:off x="3971800" y="2758855"/>
            <a:ext cx="355258" cy="355288"/>
            <a:chOff x="-44924250" y="3206000"/>
            <a:chExt cx="300100" cy="300125"/>
          </a:xfrm>
        </p:grpSpPr>
        <p:sp>
          <p:nvSpPr>
            <p:cNvPr id="7546" name="Google Shape;7546;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7"/>
          <p:cNvGrpSpPr/>
          <p:nvPr/>
        </p:nvGrpSpPr>
        <p:grpSpPr>
          <a:xfrm>
            <a:off x="1286286" y="1386849"/>
            <a:ext cx="355258" cy="355258"/>
            <a:chOff x="-50134375" y="3183175"/>
            <a:chExt cx="300100" cy="300100"/>
          </a:xfrm>
        </p:grpSpPr>
        <p:sp>
          <p:nvSpPr>
            <p:cNvPr id="7552" name="Google Shape;7552;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7"/>
          <p:cNvGrpSpPr/>
          <p:nvPr/>
        </p:nvGrpSpPr>
        <p:grpSpPr>
          <a:xfrm>
            <a:off x="1286286" y="1822251"/>
            <a:ext cx="355258" cy="355288"/>
            <a:chOff x="-50134375" y="3550975"/>
            <a:chExt cx="300100" cy="300125"/>
          </a:xfrm>
        </p:grpSpPr>
        <p:sp>
          <p:nvSpPr>
            <p:cNvPr id="7563" name="Google Shape;7563;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87"/>
          <p:cNvGrpSpPr/>
          <p:nvPr/>
        </p:nvGrpSpPr>
        <p:grpSpPr>
          <a:xfrm>
            <a:off x="1286286" y="2259783"/>
            <a:ext cx="355258" cy="355051"/>
            <a:chOff x="-50134375" y="3920575"/>
            <a:chExt cx="300100" cy="299925"/>
          </a:xfrm>
        </p:grpSpPr>
        <p:sp>
          <p:nvSpPr>
            <p:cNvPr id="7566" name="Google Shape;7566;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7"/>
          <p:cNvGrpSpPr/>
          <p:nvPr/>
        </p:nvGrpSpPr>
        <p:grpSpPr>
          <a:xfrm>
            <a:off x="3497010" y="1407358"/>
            <a:ext cx="357123" cy="355258"/>
            <a:chOff x="-48262200" y="3200500"/>
            <a:chExt cx="301675" cy="300100"/>
          </a:xfrm>
        </p:grpSpPr>
        <p:sp>
          <p:nvSpPr>
            <p:cNvPr id="7570" name="Google Shape;7570;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7"/>
          <p:cNvGrpSpPr/>
          <p:nvPr/>
        </p:nvGrpSpPr>
        <p:grpSpPr>
          <a:xfrm>
            <a:off x="3526383" y="1844447"/>
            <a:ext cx="298377" cy="354519"/>
            <a:chOff x="-48233050" y="3569725"/>
            <a:chExt cx="252050" cy="299475"/>
          </a:xfrm>
        </p:grpSpPr>
        <p:sp>
          <p:nvSpPr>
            <p:cNvPr id="7580" name="Google Shape;7580;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7"/>
          <p:cNvGrpSpPr/>
          <p:nvPr/>
        </p:nvGrpSpPr>
        <p:grpSpPr>
          <a:xfrm>
            <a:off x="3550148" y="2278191"/>
            <a:ext cx="250847" cy="358070"/>
            <a:chOff x="-48216525" y="3936125"/>
            <a:chExt cx="211900" cy="302475"/>
          </a:xfrm>
        </p:grpSpPr>
        <p:sp>
          <p:nvSpPr>
            <p:cNvPr id="7584" name="Google Shape;7584;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7"/>
          <p:cNvGrpSpPr/>
          <p:nvPr/>
        </p:nvGrpSpPr>
        <p:grpSpPr>
          <a:xfrm>
            <a:off x="2205866" y="2753261"/>
            <a:ext cx="355258" cy="355288"/>
            <a:chOff x="-46410500" y="3201275"/>
            <a:chExt cx="300100" cy="300125"/>
          </a:xfrm>
        </p:grpSpPr>
        <p:sp>
          <p:nvSpPr>
            <p:cNvPr id="7589" name="Google Shape;7589;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7"/>
          <p:cNvGrpSpPr/>
          <p:nvPr/>
        </p:nvGrpSpPr>
        <p:grpSpPr>
          <a:xfrm>
            <a:off x="2205866" y="3188692"/>
            <a:ext cx="355258" cy="356205"/>
            <a:chOff x="-46409700" y="3569100"/>
            <a:chExt cx="300100" cy="300900"/>
          </a:xfrm>
        </p:grpSpPr>
        <p:sp>
          <p:nvSpPr>
            <p:cNvPr id="7595" name="Google Shape;7595;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7"/>
          <p:cNvGrpSpPr/>
          <p:nvPr/>
        </p:nvGrpSpPr>
        <p:grpSpPr>
          <a:xfrm>
            <a:off x="2193747" y="3624124"/>
            <a:ext cx="379497" cy="358070"/>
            <a:chOff x="-46422300" y="3936925"/>
            <a:chExt cx="320575" cy="302475"/>
          </a:xfrm>
        </p:grpSpPr>
        <p:sp>
          <p:nvSpPr>
            <p:cNvPr id="7601" name="Google Shape;7601;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7"/>
          <p:cNvGrpSpPr/>
          <p:nvPr/>
        </p:nvGrpSpPr>
        <p:grpSpPr>
          <a:xfrm>
            <a:off x="3971326" y="3178452"/>
            <a:ext cx="356205" cy="355258"/>
            <a:chOff x="-44914800" y="3560450"/>
            <a:chExt cx="300900" cy="300100"/>
          </a:xfrm>
        </p:grpSpPr>
        <p:sp>
          <p:nvSpPr>
            <p:cNvPr id="7604" name="Google Shape;7604;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7"/>
          <p:cNvGrpSpPr/>
          <p:nvPr/>
        </p:nvGrpSpPr>
        <p:grpSpPr>
          <a:xfrm>
            <a:off x="1726378" y="1387086"/>
            <a:ext cx="354311" cy="354104"/>
            <a:chOff x="-49764975" y="3183375"/>
            <a:chExt cx="299300" cy="299125"/>
          </a:xfrm>
        </p:grpSpPr>
        <p:sp>
          <p:nvSpPr>
            <p:cNvPr id="7610" name="Google Shape;7610;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7"/>
          <p:cNvGrpSpPr/>
          <p:nvPr/>
        </p:nvGrpSpPr>
        <p:grpSpPr>
          <a:xfrm>
            <a:off x="1726378" y="1822547"/>
            <a:ext cx="354311" cy="355909"/>
            <a:chOff x="-49764975" y="3551225"/>
            <a:chExt cx="299300" cy="300650"/>
          </a:xfrm>
        </p:grpSpPr>
        <p:sp>
          <p:nvSpPr>
            <p:cNvPr id="7620" name="Google Shape;7620;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87"/>
          <p:cNvGrpSpPr/>
          <p:nvPr/>
        </p:nvGrpSpPr>
        <p:grpSpPr>
          <a:xfrm>
            <a:off x="1724040" y="2259310"/>
            <a:ext cx="358987" cy="355525"/>
            <a:chOff x="-49766550" y="3920175"/>
            <a:chExt cx="303250" cy="300325"/>
          </a:xfrm>
        </p:grpSpPr>
        <p:sp>
          <p:nvSpPr>
            <p:cNvPr id="7632" name="Google Shape;7632;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7"/>
          <p:cNvGrpSpPr/>
          <p:nvPr/>
        </p:nvGrpSpPr>
        <p:grpSpPr>
          <a:xfrm>
            <a:off x="3939571" y="1407358"/>
            <a:ext cx="357123" cy="354341"/>
            <a:chOff x="-47892800" y="3200500"/>
            <a:chExt cx="301675" cy="299325"/>
          </a:xfrm>
        </p:grpSpPr>
        <p:sp>
          <p:nvSpPr>
            <p:cNvPr id="7637" name="Google Shape;7637;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7"/>
          <p:cNvGrpSpPr/>
          <p:nvPr/>
        </p:nvGrpSpPr>
        <p:grpSpPr>
          <a:xfrm>
            <a:off x="4003437" y="1843707"/>
            <a:ext cx="229391" cy="355258"/>
            <a:chOff x="-47839250" y="3569100"/>
            <a:chExt cx="193775" cy="300100"/>
          </a:xfrm>
        </p:grpSpPr>
        <p:sp>
          <p:nvSpPr>
            <p:cNvPr id="7644" name="Google Shape;7644;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7"/>
          <p:cNvGrpSpPr/>
          <p:nvPr/>
        </p:nvGrpSpPr>
        <p:grpSpPr>
          <a:xfrm>
            <a:off x="3940503" y="2280056"/>
            <a:ext cx="355258" cy="356205"/>
            <a:chOff x="-47892800" y="3937700"/>
            <a:chExt cx="300100" cy="300900"/>
          </a:xfrm>
        </p:grpSpPr>
        <p:sp>
          <p:nvSpPr>
            <p:cNvPr id="7651" name="Google Shape;7651;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87"/>
          <p:cNvGrpSpPr/>
          <p:nvPr/>
        </p:nvGrpSpPr>
        <p:grpSpPr>
          <a:xfrm>
            <a:off x="2645798" y="2773770"/>
            <a:ext cx="355258" cy="311458"/>
            <a:chOff x="-46042675" y="3218600"/>
            <a:chExt cx="300100" cy="263100"/>
          </a:xfrm>
        </p:grpSpPr>
        <p:sp>
          <p:nvSpPr>
            <p:cNvPr id="7660" name="Google Shape;7660;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7"/>
          <p:cNvGrpSpPr/>
          <p:nvPr/>
        </p:nvGrpSpPr>
        <p:grpSpPr>
          <a:xfrm>
            <a:off x="2645798" y="3188219"/>
            <a:ext cx="355258" cy="323118"/>
            <a:chOff x="-46042675" y="3568700"/>
            <a:chExt cx="300100" cy="272950"/>
          </a:xfrm>
        </p:grpSpPr>
        <p:sp>
          <p:nvSpPr>
            <p:cNvPr id="7667" name="Google Shape;7667;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87"/>
          <p:cNvGrpSpPr/>
          <p:nvPr/>
        </p:nvGrpSpPr>
        <p:grpSpPr>
          <a:xfrm>
            <a:off x="2687749" y="3625189"/>
            <a:ext cx="271357" cy="356057"/>
            <a:chOff x="-46007225" y="3937825"/>
            <a:chExt cx="229225" cy="300775"/>
          </a:xfrm>
        </p:grpSpPr>
        <p:sp>
          <p:nvSpPr>
            <p:cNvPr id="7672" name="Google Shape;7672;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87"/>
          <p:cNvGrpSpPr/>
          <p:nvPr/>
        </p:nvGrpSpPr>
        <p:grpSpPr>
          <a:xfrm>
            <a:off x="3993241" y="3615275"/>
            <a:ext cx="312375" cy="357596"/>
            <a:chOff x="-44895900" y="3929450"/>
            <a:chExt cx="263875" cy="302075"/>
          </a:xfrm>
        </p:grpSpPr>
        <p:sp>
          <p:nvSpPr>
            <p:cNvPr id="7683" name="Google Shape;7683;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7"/>
          <p:cNvGrpSpPr/>
          <p:nvPr/>
        </p:nvGrpSpPr>
        <p:grpSpPr>
          <a:xfrm>
            <a:off x="2167060" y="1398036"/>
            <a:ext cx="356205" cy="332885"/>
            <a:chOff x="-49397175" y="3192625"/>
            <a:chExt cx="300900" cy="281200"/>
          </a:xfrm>
        </p:grpSpPr>
        <p:sp>
          <p:nvSpPr>
            <p:cNvPr id="7690" name="Google Shape;7690;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7"/>
          <p:cNvGrpSpPr/>
          <p:nvPr/>
        </p:nvGrpSpPr>
        <p:grpSpPr>
          <a:xfrm>
            <a:off x="2193163" y="1822251"/>
            <a:ext cx="304000" cy="356205"/>
            <a:chOff x="-49375900" y="3550975"/>
            <a:chExt cx="256800" cy="300900"/>
          </a:xfrm>
        </p:grpSpPr>
        <p:sp>
          <p:nvSpPr>
            <p:cNvPr id="7698" name="Google Shape;7698;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87"/>
          <p:cNvGrpSpPr/>
          <p:nvPr/>
        </p:nvGrpSpPr>
        <p:grpSpPr>
          <a:xfrm>
            <a:off x="2188516" y="2259546"/>
            <a:ext cx="313293" cy="356205"/>
            <a:chOff x="-49378250" y="3920375"/>
            <a:chExt cx="264650" cy="300900"/>
          </a:xfrm>
        </p:grpSpPr>
        <p:sp>
          <p:nvSpPr>
            <p:cNvPr id="7710" name="Google Shape;7710;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7"/>
          <p:cNvGrpSpPr/>
          <p:nvPr/>
        </p:nvGrpSpPr>
        <p:grpSpPr>
          <a:xfrm>
            <a:off x="907504" y="2752344"/>
            <a:ext cx="312375" cy="357123"/>
            <a:chOff x="-47505300" y="3200500"/>
            <a:chExt cx="263875" cy="301675"/>
          </a:xfrm>
        </p:grpSpPr>
        <p:sp>
          <p:nvSpPr>
            <p:cNvPr id="7718" name="Google Shape;7718;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87"/>
          <p:cNvGrpSpPr/>
          <p:nvPr/>
        </p:nvGrpSpPr>
        <p:grpSpPr>
          <a:xfrm>
            <a:off x="885604" y="3188692"/>
            <a:ext cx="356176" cy="355051"/>
            <a:chOff x="-47524975" y="3569100"/>
            <a:chExt cx="300875" cy="299925"/>
          </a:xfrm>
        </p:grpSpPr>
        <p:sp>
          <p:nvSpPr>
            <p:cNvPr id="7732" name="Google Shape;7732;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7"/>
          <p:cNvGrpSpPr/>
          <p:nvPr/>
        </p:nvGrpSpPr>
        <p:grpSpPr>
          <a:xfrm>
            <a:off x="886062" y="3667954"/>
            <a:ext cx="355258" cy="270410"/>
            <a:chOff x="-47523400" y="3973950"/>
            <a:chExt cx="300100" cy="228425"/>
          </a:xfrm>
        </p:grpSpPr>
        <p:sp>
          <p:nvSpPr>
            <p:cNvPr id="7738" name="Google Shape;7738;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7"/>
          <p:cNvGrpSpPr/>
          <p:nvPr/>
        </p:nvGrpSpPr>
        <p:grpSpPr>
          <a:xfrm>
            <a:off x="3091183" y="2750953"/>
            <a:ext cx="354341" cy="357596"/>
            <a:chOff x="-45673275" y="3199325"/>
            <a:chExt cx="299325" cy="302075"/>
          </a:xfrm>
        </p:grpSpPr>
        <p:sp>
          <p:nvSpPr>
            <p:cNvPr id="7744" name="Google Shape;7744;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7"/>
          <p:cNvGrpSpPr/>
          <p:nvPr/>
        </p:nvGrpSpPr>
        <p:grpSpPr>
          <a:xfrm>
            <a:off x="3090251" y="3209202"/>
            <a:ext cx="356205" cy="314240"/>
            <a:chOff x="-45674075" y="3586425"/>
            <a:chExt cx="300900" cy="265450"/>
          </a:xfrm>
        </p:grpSpPr>
        <p:sp>
          <p:nvSpPr>
            <p:cNvPr id="7748" name="Google Shape;7748;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7"/>
          <p:cNvGrpSpPr/>
          <p:nvPr/>
        </p:nvGrpSpPr>
        <p:grpSpPr>
          <a:xfrm>
            <a:off x="3091183" y="3625041"/>
            <a:ext cx="354341" cy="356205"/>
            <a:chOff x="-45673275" y="3937700"/>
            <a:chExt cx="299325" cy="300900"/>
          </a:xfrm>
        </p:grpSpPr>
        <p:sp>
          <p:nvSpPr>
            <p:cNvPr id="7751" name="Google Shape;7751;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7"/>
          <p:cNvGrpSpPr/>
          <p:nvPr/>
        </p:nvGrpSpPr>
        <p:grpSpPr>
          <a:xfrm>
            <a:off x="2205349" y="4117825"/>
            <a:ext cx="356205" cy="356205"/>
            <a:chOff x="-44512325" y="3176075"/>
            <a:chExt cx="300900" cy="300900"/>
          </a:xfrm>
        </p:grpSpPr>
        <p:sp>
          <p:nvSpPr>
            <p:cNvPr id="7758" name="Google Shape;7758;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7"/>
          <p:cNvGrpSpPr/>
          <p:nvPr/>
        </p:nvGrpSpPr>
        <p:grpSpPr>
          <a:xfrm>
            <a:off x="2608689" y="1386849"/>
            <a:ext cx="354341" cy="354341"/>
            <a:chOff x="-49027775" y="3183175"/>
            <a:chExt cx="299325" cy="299325"/>
          </a:xfrm>
        </p:grpSpPr>
        <p:sp>
          <p:nvSpPr>
            <p:cNvPr id="7762" name="Google Shape;7762;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7"/>
          <p:cNvGrpSpPr/>
          <p:nvPr/>
        </p:nvGrpSpPr>
        <p:grpSpPr>
          <a:xfrm>
            <a:off x="2608230" y="1822251"/>
            <a:ext cx="355258" cy="357152"/>
            <a:chOff x="-49027775" y="3550975"/>
            <a:chExt cx="300100" cy="301700"/>
          </a:xfrm>
        </p:grpSpPr>
        <p:sp>
          <p:nvSpPr>
            <p:cNvPr id="7767" name="Google Shape;7767;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7"/>
          <p:cNvGrpSpPr/>
          <p:nvPr/>
        </p:nvGrpSpPr>
        <p:grpSpPr>
          <a:xfrm>
            <a:off x="2606306" y="2259310"/>
            <a:ext cx="359106" cy="355525"/>
            <a:chOff x="-49031025" y="3920175"/>
            <a:chExt cx="303350" cy="300325"/>
          </a:xfrm>
        </p:grpSpPr>
        <p:sp>
          <p:nvSpPr>
            <p:cNvPr id="7778" name="Google Shape;7778;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7"/>
          <p:cNvGrpSpPr/>
          <p:nvPr/>
        </p:nvGrpSpPr>
        <p:grpSpPr>
          <a:xfrm>
            <a:off x="1322411" y="2752344"/>
            <a:ext cx="356176" cy="354341"/>
            <a:chOff x="-47155575" y="3200500"/>
            <a:chExt cx="300875" cy="299325"/>
          </a:xfrm>
        </p:grpSpPr>
        <p:sp>
          <p:nvSpPr>
            <p:cNvPr id="7785" name="Google Shape;7785;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7"/>
          <p:cNvGrpSpPr/>
          <p:nvPr/>
        </p:nvGrpSpPr>
        <p:grpSpPr>
          <a:xfrm>
            <a:off x="1322870" y="3188692"/>
            <a:ext cx="355258" cy="355258"/>
            <a:chOff x="-47154800" y="3569100"/>
            <a:chExt cx="300100" cy="300100"/>
          </a:xfrm>
        </p:grpSpPr>
        <p:sp>
          <p:nvSpPr>
            <p:cNvPr id="7792" name="Google Shape;7792;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7"/>
          <p:cNvGrpSpPr/>
          <p:nvPr/>
        </p:nvGrpSpPr>
        <p:grpSpPr>
          <a:xfrm>
            <a:off x="1323343" y="3626905"/>
            <a:ext cx="354311" cy="353423"/>
            <a:chOff x="-47154000" y="3939275"/>
            <a:chExt cx="299300" cy="298550"/>
          </a:xfrm>
        </p:grpSpPr>
        <p:sp>
          <p:nvSpPr>
            <p:cNvPr id="7799" name="Google Shape;7799;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87"/>
          <p:cNvGrpSpPr/>
          <p:nvPr/>
        </p:nvGrpSpPr>
        <p:grpSpPr>
          <a:xfrm>
            <a:off x="3548633" y="2752344"/>
            <a:ext cx="312375" cy="354341"/>
            <a:chOff x="-45286550" y="3200500"/>
            <a:chExt cx="263875" cy="299325"/>
          </a:xfrm>
        </p:grpSpPr>
        <p:sp>
          <p:nvSpPr>
            <p:cNvPr id="7804" name="Google Shape;7804;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7"/>
          <p:cNvGrpSpPr/>
          <p:nvPr/>
        </p:nvGrpSpPr>
        <p:grpSpPr>
          <a:xfrm>
            <a:off x="3548633" y="3189639"/>
            <a:ext cx="312375" cy="354311"/>
            <a:chOff x="-45286550" y="3569900"/>
            <a:chExt cx="263875" cy="299300"/>
          </a:xfrm>
        </p:grpSpPr>
        <p:sp>
          <p:nvSpPr>
            <p:cNvPr id="7808" name="Google Shape;7808;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87"/>
          <p:cNvGrpSpPr/>
          <p:nvPr/>
        </p:nvGrpSpPr>
        <p:grpSpPr>
          <a:xfrm>
            <a:off x="3559820" y="3625988"/>
            <a:ext cx="290001" cy="355258"/>
            <a:chOff x="-45277900" y="3938500"/>
            <a:chExt cx="244975" cy="300100"/>
          </a:xfrm>
        </p:grpSpPr>
        <p:sp>
          <p:nvSpPr>
            <p:cNvPr id="7815" name="Google Shape;7815;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7"/>
          <p:cNvGrpSpPr/>
          <p:nvPr/>
        </p:nvGrpSpPr>
        <p:grpSpPr>
          <a:xfrm>
            <a:off x="2645769" y="4095090"/>
            <a:ext cx="355258" cy="355258"/>
            <a:chOff x="-44502875" y="3576975"/>
            <a:chExt cx="300100" cy="300100"/>
          </a:xfrm>
        </p:grpSpPr>
        <p:sp>
          <p:nvSpPr>
            <p:cNvPr id="7820" name="Google Shape;7820;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7"/>
          <p:cNvGrpSpPr/>
          <p:nvPr/>
        </p:nvGrpSpPr>
        <p:grpSpPr>
          <a:xfrm>
            <a:off x="4858981" y="1820745"/>
            <a:ext cx="356196" cy="354670"/>
            <a:chOff x="-13946200" y="3647075"/>
            <a:chExt cx="353650" cy="352100"/>
          </a:xfrm>
        </p:grpSpPr>
        <p:sp>
          <p:nvSpPr>
            <p:cNvPr id="7824" name="Google Shape;7824;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7"/>
          <p:cNvGrpSpPr/>
          <p:nvPr/>
        </p:nvGrpSpPr>
        <p:grpSpPr>
          <a:xfrm>
            <a:off x="6642374" y="1380228"/>
            <a:ext cx="357002" cy="354267"/>
            <a:chOff x="-12163025" y="3214275"/>
            <a:chExt cx="354450" cy="351700"/>
          </a:xfrm>
        </p:grpSpPr>
        <p:sp>
          <p:nvSpPr>
            <p:cNvPr id="7831" name="Google Shape;7831;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7"/>
          <p:cNvGrpSpPr/>
          <p:nvPr/>
        </p:nvGrpSpPr>
        <p:grpSpPr>
          <a:xfrm>
            <a:off x="6643154" y="1819965"/>
            <a:ext cx="355441" cy="356232"/>
            <a:chOff x="-12160675" y="3647875"/>
            <a:chExt cx="352900" cy="353650"/>
          </a:xfrm>
        </p:grpSpPr>
        <p:sp>
          <p:nvSpPr>
            <p:cNvPr id="7835" name="Google Shape;7835;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87"/>
          <p:cNvGrpSpPr/>
          <p:nvPr/>
        </p:nvGrpSpPr>
        <p:grpSpPr>
          <a:xfrm>
            <a:off x="6653870" y="2264421"/>
            <a:ext cx="354635" cy="356232"/>
            <a:chOff x="-12160675" y="4081850"/>
            <a:chExt cx="352100" cy="353650"/>
          </a:xfrm>
        </p:grpSpPr>
        <p:sp>
          <p:nvSpPr>
            <p:cNvPr id="7843" name="Google Shape;7843;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87"/>
          <p:cNvGrpSpPr/>
          <p:nvPr/>
        </p:nvGrpSpPr>
        <p:grpSpPr>
          <a:xfrm>
            <a:off x="4858836" y="2738864"/>
            <a:ext cx="355416" cy="355652"/>
            <a:chOff x="-10391650" y="3180600"/>
            <a:chExt cx="352875" cy="353075"/>
          </a:xfrm>
        </p:grpSpPr>
        <p:sp>
          <p:nvSpPr>
            <p:cNvPr id="7850" name="Google Shape;7850;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87"/>
          <p:cNvGrpSpPr/>
          <p:nvPr/>
        </p:nvGrpSpPr>
        <p:grpSpPr>
          <a:xfrm>
            <a:off x="4858835" y="3215662"/>
            <a:ext cx="354635" cy="353890"/>
            <a:chOff x="-10390875" y="3616350"/>
            <a:chExt cx="352100" cy="351325"/>
          </a:xfrm>
        </p:grpSpPr>
        <p:sp>
          <p:nvSpPr>
            <p:cNvPr id="7857" name="Google Shape;7857;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7"/>
          <p:cNvGrpSpPr/>
          <p:nvPr/>
        </p:nvGrpSpPr>
        <p:grpSpPr>
          <a:xfrm>
            <a:off x="7525810" y="2740327"/>
            <a:ext cx="312585" cy="354670"/>
            <a:chOff x="-10370400" y="4049550"/>
            <a:chExt cx="310350" cy="352100"/>
          </a:xfrm>
        </p:grpSpPr>
        <p:sp>
          <p:nvSpPr>
            <p:cNvPr id="7861" name="Google Shape;7861;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7"/>
          <p:cNvGrpSpPr/>
          <p:nvPr/>
        </p:nvGrpSpPr>
        <p:grpSpPr>
          <a:xfrm>
            <a:off x="6630066" y="2739268"/>
            <a:ext cx="379236" cy="354847"/>
            <a:chOff x="-8674650" y="3210975"/>
            <a:chExt cx="376525" cy="352275"/>
          </a:xfrm>
        </p:grpSpPr>
        <p:sp>
          <p:nvSpPr>
            <p:cNvPr id="7867" name="Google Shape;7867;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87"/>
          <p:cNvGrpSpPr/>
          <p:nvPr/>
        </p:nvGrpSpPr>
        <p:grpSpPr>
          <a:xfrm>
            <a:off x="5301563" y="1820745"/>
            <a:ext cx="356221" cy="354670"/>
            <a:chOff x="-13512225" y="3647075"/>
            <a:chExt cx="353675" cy="352100"/>
          </a:xfrm>
        </p:grpSpPr>
        <p:sp>
          <p:nvSpPr>
            <p:cNvPr id="7874" name="Google Shape;7874;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87"/>
          <p:cNvGrpSpPr/>
          <p:nvPr/>
        </p:nvGrpSpPr>
        <p:grpSpPr>
          <a:xfrm>
            <a:off x="5311876" y="2264811"/>
            <a:ext cx="356221" cy="355451"/>
            <a:chOff x="-13512225" y="4080275"/>
            <a:chExt cx="353675" cy="352875"/>
          </a:xfrm>
        </p:grpSpPr>
        <p:sp>
          <p:nvSpPr>
            <p:cNvPr id="7885" name="Google Shape;7885;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7"/>
          <p:cNvGrpSpPr/>
          <p:nvPr/>
        </p:nvGrpSpPr>
        <p:grpSpPr>
          <a:xfrm>
            <a:off x="7084956" y="1412172"/>
            <a:ext cx="356196" cy="290379"/>
            <a:chOff x="-11728250" y="3245400"/>
            <a:chExt cx="353650" cy="288275"/>
          </a:xfrm>
        </p:grpSpPr>
        <p:sp>
          <p:nvSpPr>
            <p:cNvPr id="7897" name="Google Shape;7897;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87"/>
          <p:cNvGrpSpPr/>
          <p:nvPr/>
        </p:nvGrpSpPr>
        <p:grpSpPr>
          <a:xfrm>
            <a:off x="7117464" y="2264811"/>
            <a:ext cx="311804" cy="355451"/>
            <a:chOff x="-11703850" y="4081850"/>
            <a:chExt cx="309575" cy="352875"/>
          </a:xfrm>
        </p:grpSpPr>
        <p:sp>
          <p:nvSpPr>
            <p:cNvPr id="7903" name="Google Shape;7903;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7"/>
          <p:cNvGrpSpPr/>
          <p:nvPr/>
        </p:nvGrpSpPr>
        <p:grpSpPr>
          <a:xfrm>
            <a:off x="5306120" y="2738964"/>
            <a:ext cx="357002" cy="355451"/>
            <a:chOff x="-9958475" y="3180025"/>
            <a:chExt cx="354450" cy="352875"/>
          </a:xfrm>
        </p:grpSpPr>
        <p:sp>
          <p:nvSpPr>
            <p:cNvPr id="7912" name="Google Shape;7912;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7"/>
          <p:cNvGrpSpPr/>
          <p:nvPr/>
        </p:nvGrpSpPr>
        <p:grpSpPr>
          <a:xfrm>
            <a:off x="5315247" y="3214945"/>
            <a:ext cx="337966" cy="355325"/>
            <a:chOff x="-9949025" y="3615575"/>
            <a:chExt cx="335550" cy="352750"/>
          </a:xfrm>
        </p:grpSpPr>
        <p:sp>
          <p:nvSpPr>
            <p:cNvPr id="7916" name="Google Shape;7916;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7"/>
          <p:cNvGrpSpPr/>
          <p:nvPr/>
        </p:nvGrpSpPr>
        <p:grpSpPr>
          <a:xfrm>
            <a:off x="7950093" y="2738451"/>
            <a:ext cx="360175" cy="358423"/>
            <a:chOff x="-9961625" y="4048175"/>
            <a:chExt cx="357600" cy="355825"/>
          </a:xfrm>
        </p:grpSpPr>
        <p:sp>
          <p:nvSpPr>
            <p:cNvPr id="7920" name="Google Shape;7920;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87"/>
          <p:cNvGrpSpPr/>
          <p:nvPr/>
        </p:nvGrpSpPr>
        <p:grpSpPr>
          <a:xfrm>
            <a:off x="6636814" y="3213963"/>
            <a:ext cx="364959" cy="357289"/>
            <a:chOff x="-8680950" y="3624225"/>
            <a:chExt cx="362350" cy="354700"/>
          </a:xfrm>
        </p:grpSpPr>
        <p:sp>
          <p:nvSpPr>
            <p:cNvPr id="7927" name="Google Shape;7927;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87"/>
          <p:cNvGrpSpPr/>
          <p:nvPr/>
        </p:nvGrpSpPr>
        <p:grpSpPr>
          <a:xfrm>
            <a:off x="5773058" y="1379624"/>
            <a:ext cx="313365" cy="355476"/>
            <a:chOff x="-13056975" y="3212300"/>
            <a:chExt cx="311125" cy="352900"/>
          </a:xfrm>
        </p:grpSpPr>
        <p:sp>
          <p:nvSpPr>
            <p:cNvPr id="7934" name="Google Shape;7934;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87"/>
          <p:cNvGrpSpPr/>
          <p:nvPr/>
        </p:nvGrpSpPr>
        <p:grpSpPr>
          <a:xfrm>
            <a:off x="5750446" y="1820418"/>
            <a:ext cx="358588" cy="355325"/>
            <a:chOff x="-13077450" y="3647075"/>
            <a:chExt cx="356025" cy="352750"/>
          </a:xfrm>
        </p:grpSpPr>
        <p:sp>
          <p:nvSpPr>
            <p:cNvPr id="7939" name="Google Shape;7939;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7"/>
          <p:cNvGrpSpPr/>
          <p:nvPr/>
        </p:nvGrpSpPr>
        <p:grpSpPr>
          <a:xfrm>
            <a:off x="5761552" y="2264018"/>
            <a:ext cx="357002" cy="357037"/>
            <a:chOff x="-13079025" y="4079475"/>
            <a:chExt cx="354450" cy="354450"/>
          </a:xfrm>
        </p:grpSpPr>
        <p:sp>
          <p:nvSpPr>
            <p:cNvPr id="7943" name="Google Shape;7943;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7"/>
          <p:cNvGrpSpPr/>
          <p:nvPr/>
        </p:nvGrpSpPr>
        <p:grpSpPr>
          <a:xfrm>
            <a:off x="7534619" y="1380027"/>
            <a:ext cx="356221" cy="354670"/>
            <a:chOff x="-11292700" y="3213875"/>
            <a:chExt cx="353675" cy="352100"/>
          </a:xfrm>
        </p:grpSpPr>
        <p:sp>
          <p:nvSpPr>
            <p:cNvPr id="7948" name="Google Shape;7948;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7"/>
          <p:cNvGrpSpPr/>
          <p:nvPr/>
        </p:nvGrpSpPr>
        <p:grpSpPr>
          <a:xfrm>
            <a:off x="7528677" y="1819965"/>
            <a:ext cx="368106" cy="356232"/>
            <a:chOff x="-11299000" y="3647875"/>
            <a:chExt cx="365475" cy="353650"/>
          </a:xfrm>
        </p:grpSpPr>
        <p:sp>
          <p:nvSpPr>
            <p:cNvPr id="7956" name="Google Shape;7956;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7"/>
          <p:cNvGrpSpPr/>
          <p:nvPr/>
        </p:nvGrpSpPr>
        <p:grpSpPr>
          <a:xfrm>
            <a:off x="7544139" y="2275916"/>
            <a:ext cx="357808" cy="333240"/>
            <a:chOff x="-11295075" y="4092875"/>
            <a:chExt cx="355250" cy="330825"/>
          </a:xfrm>
        </p:grpSpPr>
        <p:sp>
          <p:nvSpPr>
            <p:cNvPr id="7963" name="Google Shape;7963;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7"/>
          <p:cNvGrpSpPr/>
          <p:nvPr/>
        </p:nvGrpSpPr>
        <p:grpSpPr>
          <a:xfrm>
            <a:off x="5769739" y="2738964"/>
            <a:ext cx="312585" cy="355451"/>
            <a:chOff x="-9500075" y="3180800"/>
            <a:chExt cx="310350" cy="352875"/>
          </a:xfrm>
        </p:grpSpPr>
        <p:sp>
          <p:nvSpPr>
            <p:cNvPr id="7969" name="Google Shape;7969;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7"/>
          <p:cNvGrpSpPr/>
          <p:nvPr/>
        </p:nvGrpSpPr>
        <p:grpSpPr>
          <a:xfrm>
            <a:off x="5747530" y="3214479"/>
            <a:ext cx="356221" cy="356257"/>
            <a:chOff x="-9523700" y="3614000"/>
            <a:chExt cx="353675" cy="353675"/>
          </a:xfrm>
        </p:grpSpPr>
        <p:sp>
          <p:nvSpPr>
            <p:cNvPr id="7979" name="Google Shape;7979;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87"/>
          <p:cNvGrpSpPr/>
          <p:nvPr/>
        </p:nvGrpSpPr>
        <p:grpSpPr>
          <a:xfrm>
            <a:off x="7532481" y="3237121"/>
            <a:ext cx="356221" cy="354670"/>
            <a:chOff x="-9523700" y="4049550"/>
            <a:chExt cx="353675" cy="352100"/>
          </a:xfrm>
        </p:grpSpPr>
        <p:sp>
          <p:nvSpPr>
            <p:cNvPr id="7989" name="Google Shape;7989;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7"/>
          <p:cNvGrpSpPr/>
          <p:nvPr/>
        </p:nvGrpSpPr>
        <p:grpSpPr>
          <a:xfrm>
            <a:off x="7088596" y="3237094"/>
            <a:ext cx="357002" cy="311029"/>
            <a:chOff x="-8209150" y="3659675"/>
            <a:chExt cx="354450" cy="308775"/>
          </a:xfrm>
        </p:grpSpPr>
        <p:sp>
          <p:nvSpPr>
            <p:cNvPr id="7997" name="Google Shape;7997;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7"/>
          <p:cNvGrpSpPr/>
          <p:nvPr/>
        </p:nvGrpSpPr>
        <p:grpSpPr>
          <a:xfrm>
            <a:off x="6202157" y="2266007"/>
            <a:ext cx="356221" cy="353059"/>
            <a:chOff x="-12643475" y="4081850"/>
            <a:chExt cx="353675" cy="350500"/>
          </a:xfrm>
        </p:grpSpPr>
        <p:sp>
          <p:nvSpPr>
            <p:cNvPr id="8004" name="Google Shape;8004;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8" name="Google Shape;8008;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9" name="Google Shape;8009;p87"/>
          <p:cNvGrpSpPr/>
          <p:nvPr/>
        </p:nvGrpSpPr>
        <p:grpSpPr>
          <a:xfrm>
            <a:off x="7984757" y="2275916"/>
            <a:ext cx="356221" cy="333240"/>
            <a:chOff x="-10858725" y="4092875"/>
            <a:chExt cx="353675" cy="330825"/>
          </a:xfrm>
        </p:grpSpPr>
        <p:sp>
          <p:nvSpPr>
            <p:cNvPr id="8010" name="Google Shape;8010;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7"/>
          <p:cNvGrpSpPr/>
          <p:nvPr/>
        </p:nvGrpSpPr>
        <p:grpSpPr>
          <a:xfrm>
            <a:off x="6243280" y="3214882"/>
            <a:ext cx="252278" cy="355451"/>
            <a:chOff x="-9039300" y="3614000"/>
            <a:chExt cx="250475" cy="352875"/>
          </a:xfrm>
        </p:grpSpPr>
        <p:sp>
          <p:nvSpPr>
            <p:cNvPr id="8017" name="Google Shape;8017;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87"/>
          <p:cNvGrpSpPr/>
          <p:nvPr/>
        </p:nvGrpSpPr>
        <p:grpSpPr>
          <a:xfrm>
            <a:off x="7975246" y="3237121"/>
            <a:ext cx="354635" cy="354670"/>
            <a:chOff x="-9088150" y="4049550"/>
            <a:chExt cx="352100" cy="352100"/>
          </a:xfrm>
        </p:grpSpPr>
        <p:sp>
          <p:nvSpPr>
            <p:cNvPr id="8020" name="Google Shape;8020;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7"/>
          <p:cNvGrpSpPr/>
          <p:nvPr/>
        </p:nvGrpSpPr>
        <p:grpSpPr>
          <a:xfrm>
            <a:off x="7109610" y="2739354"/>
            <a:ext cx="315757" cy="354670"/>
            <a:chOff x="-8191825" y="3174500"/>
            <a:chExt cx="313500" cy="352100"/>
          </a:xfrm>
        </p:grpSpPr>
        <p:sp>
          <p:nvSpPr>
            <p:cNvPr id="8027" name="Google Shape;8027;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7"/>
          <p:cNvGrpSpPr/>
          <p:nvPr/>
        </p:nvGrpSpPr>
        <p:grpSpPr>
          <a:xfrm>
            <a:off x="4858968" y="1379875"/>
            <a:ext cx="356221" cy="354973"/>
            <a:chOff x="-13947000" y="3212800"/>
            <a:chExt cx="353675" cy="352400"/>
          </a:xfrm>
        </p:grpSpPr>
        <p:sp>
          <p:nvSpPr>
            <p:cNvPr id="8031" name="Google Shape;8031;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4" name="Google Shape;8034;p87"/>
          <p:cNvGrpSpPr/>
          <p:nvPr/>
        </p:nvGrpSpPr>
        <p:grpSpPr>
          <a:xfrm>
            <a:off x="5301563" y="1379233"/>
            <a:ext cx="356221" cy="356257"/>
            <a:chOff x="-13512225" y="3211525"/>
            <a:chExt cx="353675" cy="353675"/>
          </a:xfrm>
        </p:grpSpPr>
        <p:sp>
          <p:nvSpPr>
            <p:cNvPr id="8035" name="Google Shape;8035;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7"/>
          <p:cNvGrpSpPr/>
          <p:nvPr/>
        </p:nvGrpSpPr>
        <p:grpSpPr>
          <a:xfrm>
            <a:off x="6191845" y="1379624"/>
            <a:ext cx="356221" cy="355476"/>
            <a:chOff x="-12643475" y="3212300"/>
            <a:chExt cx="353675" cy="352900"/>
          </a:xfrm>
        </p:grpSpPr>
        <p:sp>
          <p:nvSpPr>
            <p:cNvPr id="8041" name="Google Shape;8041;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7"/>
          <p:cNvGrpSpPr/>
          <p:nvPr/>
        </p:nvGrpSpPr>
        <p:grpSpPr>
          <a:xfrm>
            <a:off x="6191845" y="1831398"/>
            <a:ext cx="356221" cy="333366"/>
            <a:chOff x="-12643475" y="3657325"/>
            <a:chExt cx="353675" cy="330950"/>
          </a:xfrm>
        </p:grpSpPr>
        <p:sp>
          <p:nvSpPr>
            <p:cNvPr id="8051" name="Google Shape;8051;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7"/>
          <p:cNvGrpSpPr/>
          <p:nvPr/>
        </p:nvGrpSpPr>
        <p:grpSpPr>
          <a:xfrm>
            <a:off x="7974847" y="1380027"/>
            <a:ext cx="355416" cy="354670"/>
            <a:chOff x="-10857925" y="3213875"/>
            <a:chExt cx="352875" cy="352100"/>
          </a:xfrm>
        </p:grpSpPr>
        <p:sp>
          <p:nvSpPr>
            <p:cNvPr id="8058" name="Google Shape;8058;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7"/>
          <p:cNvGrpSpPr/>
          <p:nvPr/>
        </p:nvGrpSpPr>
        <p:grpSpPr>
          <a:xfrm>
            <a:off x="6191762" y="2739455"/>
            <a:ext cx="356096" cy="354469"/>
            <a:chOff x="-9089725" y="3180200"/>
            <a:chExt cx="353550" cy="351900"/>
          </a:xfrm>
        </p:grpSpPr>
        <p:sp>
          <p:nvSpPr>
            <p:cNvPr id="8069" name="Google Shape;8069;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7"/>
          <p:cNvGrpSpPr/>
          <p:nvPr/>
        </p:nvGrpSpPr>
        <p:grpSpPr>
          <a:xfrm>
            <a:off x="7083760" y="1819260"/>
            <a:ext cx="358588" cy="357642"/>
            <a:chOff x="7083760" y="1971660"/>
            <a:chExt cx="358588" cy="357642"/>
          </a:xfrm>
        </p:grpSpPr>
        <p:sp>
          <p:nvSpPr>
            <p:cNvPr id="8072" name="Google Shape;8072;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4" name="Google Shape;8084;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85" name="Google Shape;8085;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89"/>
        <p:cNvGrpSpPr/>
        <p:nvPr/>
      </p:nvGrpSpPr>
      <p:grpSpPr>
        <a:xfrm>
          <a:off x="0" y="0"/>
          <a:ext cx="0" cy="0"/>
          <a:chOff x="0" y="0"/>
          <a:chExt cx="0" cy="0"/>
        </a:xfrm>
      </p:grpSpPr>
      <p:sp>
        <p:nvSpPr>
          <p:cNvPr id="8090" name="Google Shape;8090;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1" name="Google Shape;8091;p88"/>
          <p:cNvGrpSpPr/>
          <p:nvPr/>
        </p:nvGrpSpPr>
        <p:grpSpPr>
          <a:xfrm>
            <a:off x="748855" y="2243507"/>
            <a:ext cx="452798" cy="449473"/>
            <a:chOff x="-21322300" y="3693325"/>
            <a:chExt cx="306400" cy="304150"/>
          </a:xfrm>
        </p:grpSpPr>
        <p:sp>
          <p:nvSpPr>
            <p:cNvPr id="8092" name="Google Shape;8092;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8"/>
          <p:cNvGrpSpPr/>
          <p:nvPr/>
        </p:nvGrpSpPr>
        <p:grpSpPr>
          <a:xfrm>
            <a:off x="748263" y="2810244"/>
            <a:ext cx="453980" cy="422540"/>
            <a:chOff x="-21322300" y="4077125"/>
            <a:chExt cx="307200" cy="285925"/>
          </a:xfrm>
        </p:grpSpPr>
        <p:sp>
          <p:nvSpPr>
            <p:cNvPr id="8097" name="Google Shape;8097;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8"/>
          <p:cNvGrpSpPr/>
          <p:nvPr/>
        </p:nvGrpSpPr>
        <p:grpSpPr>
          <a:xfrm>
            <a:off x="3525440" y="1689128"/>
            <a:ext cx="451653" cy="450212"/>
            <a:chOff x="-19394200" y="3333800"/>
            <a:chExt cx="305625" cy="304650"/>
          </a:xfrm>
        </p:grpSpPr>
        <p:sp>
          <p:nvSpPr>
            <p:cNvPr id="8110" name="Google Shape;8110;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8"/>
          <p:cNvGrpSpPr/>
          <p:nvPr/>
        </p:nvGrpSpPr>
        <p:grpSpPr>
          <a:xfrm>
            <a:off x="3524276" y="2243580"/>
            <a:ext cx="453980" cy="449325"/>
            <a:chOff x="-19396575" y="3708500"/>
            <a:chExt cx="307200" cy="304050"/>
          </a:xfrm>
        </p:grpSpPr>
        <p:sp>
          <p:nvSpPr>
            <p:cNvPr id="8120" name="Google Shape;8120;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8"/>
          <p:cNvGrpSpPr/>
          <p:nvPr/>
        </p:nvGrpSpPr>
        <p:grpSpPr>
          <a:xfrm>
            <a:off x="3518457" y="2796461"/>
            <a:ext cx="465618" cy="450101"/>
            <a:chOff x="-19394200" y="4084200"/>
            <a:chExt cx="315075" cy="304575"/>
          </a:xfrm>
        </p:grpSpPr>
        <p:sp>
          <p:nvSpPr>
            <p:cNvPr id="8124" name="Google Shape;8124;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8"/>
          <p:cNvGrpSpPr/>
          <p:nvPr/>
        </p:nvGrpSpPr>
        <p:grpSpPr>
          <a:xfrm>
            <a:off x="6324167" y="1689001"/>
            <a:ext cx="400447" cy="450470"/>
            <a:chOff x="-17526750" y="3309200"/>
            <a:chExt cx="270975" cy="304825"/>
          </a:xfrm>
        </p:grpSpPr>
        <p:sp>
          <p:nvSpPr>
            <p:cNvPr id="8131" name="Google Shape;8131;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8"/>
          <p:cNvGrpSpPr/>
          <p:nvPr/>
        </p:nvGrpSpPr>
        <p:grpSpPr>
          <a:xfrm>
            <a:off x="6300319" y="2244173"/>
            <a:ext cx="448143" cy="448143"/>
            <a:chOff x="-17542500" y="3684100"/>
            <a:chExt cx="303250" cy="303250"/>
          </a:xfrm>
        </p:grpSpPr>
        <p:sp>
          <p:nvSpPr>
            <p:cNvPr id="8137" name="Google Shape;8137;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8"/>
          <p:cNvGrpSpPr/>
          <p:nvPr/>
        </p:nvGrpSpPr>
        <p:grpSpPr>
          <a:xfrm>
            <a:off x="6299728" y="2810817"/>
            <a:ext cx="449325" cy="421395"/>
            <a:chOff x="-17542500" y="4068450"/>
            <a:chExt cx="304050" cy="285150"/>
          </a:xfrm>
        </p:grpSpPr>
        <p:sp>
          <p:nvSpPr>
            <p:cNvPr id="8145" name="Google Shape;8145;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88"/>
          <p:cNvGrpSpPr/>
          <p:nvPr/>
        </p:nvGrpSpPr>
        <p:grpSpPr>
          <a:xfrm>
            <a:off x="3530150" y="3342211"/>
            <a:ext cx="343404" cy="449325"/>
            <a:chOff x="-15652200" y="3335975"/>
            <a:chExt cx="232375" cy="304050"/>
          </a:xfrm>
        </p:grpSpPr>
        <p:sp>
          <p:nvSpPr>
            <p:cNvPr id="8152" name="Google Shape;8152;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8"/>
          <p:cNvGrpSpPr/>
          <p:nvPr/>
        </p:nvGrpSpPr>
        <p:grpSpPr>
          <a:xfrm>
            <a:off x="1304064" y="2243729"/>
            <a:ext cx="449325" cy="449030"/>
            <a:chOff x="-20945825" y="3692175"/>
            <a:chExt cx="304050" cy="303850"/>
          </a:xfrm>
        </p:grpSpPr>
        <p:sp>
          <p:nvSpPr>
            <p:cNvPr id="8162" name="Google Shape;8162;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8"/>
          <p:cNvGrpSpPr/>
          <p:nvPr/>
        </p:nvGrpSpPr>
        <p:grpSpPr>
          <a:xfrm>
            <a:off x="4110888" y="1689848"/>
            <a:ext cx="372516" cy="448771"/>
            <a:chOff x="-18994100" y="3334775"/>
            <a:chExt cx="252075" cy="303675"/>
          </a:xfrm>
        </p:grpSpPr>
        <p:sp>
          <p:nvSpPr>
            <p:cNvPr id="8167" name="Google Shape;8167;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8"/>
          <p:cNvGrpSpPr/>
          <p:nvPr/>
        </p:nvGrpSpPr>
        <p:grpSpPr>
          <a:xfrm>
            <a:off x="4125445" y="2244743"/>
            <a:ext cx="343404" cy="446998"/>
            <a:chOff x="-18983850" y="3710075"/>
            <a:chExt cx="232375" cy="302475"/>
          </a:xfrm>
        </p:grpSpPr>
        <p:sp>
          <p:nvSpPr>
            <p:cNvPr id="8172" name="Google Shape;8172;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8"/>
          <p:cNvGrpSpPr/>
          <p:nvPr/>
        </p:nvGrpSpPr>
        <p:grpSpPr>
          <a:xfrm>
            <a:off x="1303491" y="1689573"/>
            <a:ext cx="450470" cy="449325"/>
            <a:chOff x="-20946600" y="3317850"/>
            <a:chExt cx="304825" cy="304050"/>
          </a:xfrm>
        </p:grpSpPr>
        <p:sp>
          <p:nvSpPr>
            <p:cNvPr id="8177" name="Google Shape;817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8"/>
          <p:cNvGrpSpPr/>
          <p:nvPr/>
        </p:nvGrpSpPr>
        <p:grpSpPr>
          <a:xfrm>
            <a:off x="1329667" y="2797442"/>
            <a:ext cx="398119" cy="448143"/>
            <a:chOff x="-20930075" y="4066100"/>
            <a:chExt cx="269400" cy="303250"/>
          </a:xfrm>
        </p:grpSpPr>
        <p:sp>
          <p:nvSpPr>
            <p:cNvPr id="8181" name="Google Shape;8181;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88"/>
          <p:cNvGrpSpPr/>
          <p:nvPr/>
        </p:nvGrpSpPr>
        <p:grpSpPr>
          <a:xfrm>
            <a:off x="4071911" y="2797422"/>
            <a:ext cx="450470" cy="448180"/>
            <a:chOff x="-19020075" y="4084200"/>
            <a:chExt cx="304825" cy="303275"/>
          </a:xfrm>
        </p:grpSpPr>
        <p:sp>
          <p:nvSpPr>
            <p:cNvPr id="8184" name="Google Shape;8184;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8"/>
          <p:cNvGrpSpPr/>
          <p:nvPr/>
        </p:nvGrpSpPr>
        <p:grpSpPr>
          <a:xfrm>
            <a:off x="6889176" y="1689001"/>
            <a:ext cx="396937" cy="450470"/>
            <a:chOff x="-17149475" y="3309200"/>
            <a:chExt cx="268600" cy="304825"/>
          </a:xfrm>
        </p:grpSpPr>
        <p:sp>
          <p:nvSpPr>
            <p:cNvPr id="8194" name="Google Shape;8194;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88"/>
          <p:cNvGrpSpPr/>
          <p:nvPr/>
        </p:nvGrpSpPr>
        <p:grpSpPr>
          <a:xfrm>
            <a:off x="6862982" y="2258120"/>
            <a:ext cx="449325" cy="420249"/>
            <a:chOff x="-17168375" y="3692750"/>
            <a:chExt cx="304050" cy="284375"/>
          </a:xfrm>
        </p:grpSpPr>
        <p:sp>
          <p:nvSpPr>
            <p:cNvPr id="8197" name="Google Shape;8197;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8"/>
          <p:cNvGrpSpPr/>
          <p:nvPr/>
        </p:nvGrpSpPr>
        <p:grpSpPr>
          <a:xfrm>
            <a:off x="6859491" y="2796852"/>
            <a:ext cx="456308" cy="449325"/>
            <a:chOff x="-17170750" y="4058800"/>
            <a:chExt cx="308775" cy="304050"/>
          </a:xfrm>
        </p:grpSpPr>
        <p:sp>
          <p:nvSpPr>
            <p:cNvPr id="8205" name="Google Shape;8205;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8"/>
          <p:cNvGrpSpPr/>
          <p:nvPr/>
        </p:nvGrpSpPr>
        <p:grpSpPr>
          <a:xfrm>
            <a:off x="5721388" y="3343358"/>
            <a:ext cx="450470" cy="446998"/>
            <a:chOff x="-15688425" y="3707725"/>
            <a:chExt cx="304825" cy="302475"/>
          </a:xfrm>
        </p:grpSpPr>
        <p:sp>
          <p:nvSpPr>
            <p:cNvPr id="8223" name="Google Shape;8223;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88"/>
          <p:cNvGrpSpPr/>
          <p:nvPr/>
        </p:nvGrpSpPr>
        <p:grpSpPr>
          <a:xfrm>
            <a:off x="1865544" y="1690441"/>
            <a:ext cx="451653" cy="447589"/>
            <a:chOff x="-20572500" y="3319025"/>
            <a:chExt cx="305625" cy="302875"/>
          </a:xfrm>
        </p:grpSpPr>
        <p:sp>
          <p:nvSpPr>
            <p:cNvPr id="8230" name="Google Shape;8230;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88"/>
          <p:cNvGrpSpPr/>
          <p:nvPr/>
        </p:nvGrpSpPr>
        <p:grpSpPr>
          <a:xfrm>
            <a:off x="1866708" y="2305410"/>
            <a:ext cx="449325" cy="325670"/>
            <a:chOff x="-20571700" y="3722875"/>
            <a:chExt cx="304050" cy="220375"/>
          </a:xfrm>
        </p:grpSpPr>
        <p:sp>
          <p:nvSpPr>
            <p:cNvPr id="8233" name="Google Shape;8233;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8"/>
          <p:cNvGrpSpPr/>
          <p:nvPr/>
        </p:nvGrpSpPr>
        <p:grpSpPr>
          <a:xfrm>
            <a:off x="1866135" y="2796278"/>
            <a:ext cx="450470" cy="450470"/>
            <a:chOff x="-20571700" y="4066875"/>
            <a:chExt cx="304825" cy="304825"/>
          </a:xfrm>
        </p:grpSpPr>
        <p:sp>
          <p:nvSpPr>
            <p:cNvPr id="8241" name="Google Shape;8241;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8"/>
          <p:cNvGrpSpPr/>
          <p:nvPr/>
        </p:nvGrpSpPr>
        <p:grpSpPr>
          <a:xfrm>
            <a:off x="4632837" y="1688259"/>
            <a:ext cx="453980" cy="451948"/>
            <a:chOff x="-18645175" y="3334200"/>
            <a:chExt cx="307200" cy="305825"/>
          </a:xfrm>
        </p:grpSpPr>
        <p:sp>
          <p:nvSpPr>
            <p:cNvPr id="8248" name="Google Shape;8248;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8"/>
          <p:cNvGrpSpPr/>
          <p:nvPr/>
        </p:nvGrpSpPr>
        <p:grpSpPr>
          <a:xfrm>
            <a:off x="4633429" y="2242989"/>
            <a:ext cx="452798" cy="450507"/>
            <a:chOff x="-18645175" y="3708500"/>
            <a:chExt cx="306400" cy="304850"/>
          </a:xfrm>
        </p:grpSpPr>
        <p:sp>
          <p:nvSpPr>
            <p:cNvPr id="8254" name="Google Shape;8254;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8"/>
          <p:cNvGrpSpPr/>
          <p:nvPr/>
        </p:nvGrpSpPr>
        <p:grpSpPr>
          <a:xfrm>
            <a:off x="4631101" y="2795630"/>
            <a:ext cx="457453" cy="451763"/>
            <a:chOff x="-18647525" y="4082625"/>
            <a:chExt cx="309550" cy="305700"/>
          </a:xfrm>
        </p:grpSpPr>
        <p:sp>
          <p:nvSpPr>
            <p:cNvPr id="8262" name="Google Shape;8262;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8"/>
          <p:cNvGrpSpPr/>
          <p:nvPr/>
        </p:nvGrpSpPr>
        <p:grpSpPr>
          <a:xfrm>
            <a:off x="7441485" y="1689592"/>
            <a:ext cx="395755" cy="449288"/>
            <a:chOff x="-16775350" y="3309200"/>
            <a:chExt cx="267800" cy="304025"/>
          </a:xfrm>
        </p:grpSpPr>
        <p:sp>
          <p:nvSpPr>
            <p:cNvPr id="8267" name="Google Shape;8267;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88"/>
          <p:cNvGrpSpPr/>
          <p:nvPr/>
        </p:nvGrpSpPr>
        <p:grpSpPr>
          <a:xfrm>
            <a:off x="7441485" y="2241827"/>
            <a:ext cx="395755" cy="452835"/>
            <a:chOff x="-16775350" y="3683300"/>
            <a:chExt cx="267800" cy="306425"/>
          </a:xfrm>
        </p:grpSpPr>
        <p:sp>
          <p:nvSpPr>
            <p:cNvPr id="8271" name="Google Shape;8271;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88"/>
          <p:cNvGrpSpPr/>
          <p:nvPr/>
        </p:nvGrpSpPr>
        <p:grpSpPr>
          <a:xfrm>
            <a:off x="7413536" y="2796870"/>
            <a:ext cx="451653" cy="449288"/>
            <a:chOff x="-16794250" y="4058225"/>
            <a:chExt cx="305625" cy="304025"/>
          </a:xfrm>
        </p:grpSpPr>
        <p:sp>
          <p:nvSpPr>
            <p:cNvPr id="8275" name="Google Shape;8275;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4" name="Google Shape;8284;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5" name="Google Shape;8285;p88"/>
          <p:cNvGrpSpPr/>
          <p:nvPr/>
        </p:nvGrpSpPr>
        <p:grpSpPr>
          <a:xfrm>
            <a:off x="2414953" y="1689573"/>
            <a:ext cx="457453" cy="449325"/>
            <a:chOff x="-20199150" y="3317850"/>
            <a:chExt cx="309550" cy="304050"/>
          </a:xfrm>
        </p:grpSpPr>
        <p:sp>
          <p:nvSpPr>
            <p:cNvPr id="8286" name="Google Shape;8286;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8"/>
          <p:cNvGrpSpPr/>
          <p:nvPr/>
        </p:nvGrpSpPr>
        <p:grpSpPr>
          <a:xfrm>
            <a:off x="2417281" y="2242861"/>
            <a:ext cx="452798" cy="450766"/>
            <a:chOff x="-20199150" y="3693150"/>
            <a:chExt cx="306400" cy="305025"/>
          </a:xfrm>
        </p:grpSpPr>
        <p:sp>
          <p:nvSpPr>
            <p:cNvPr id="8294" name="Google Shape;8294;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88"/>
          <p:cNvGrpSpPr/>
          <p:nvPr/>
        </p:nvGrpSpPr>
        <p:grpSpPr>
          <a:xfrm>
            <a:off x="2417854" y="2795687"/>
            <a:ext cx="451653" cy="451653"/>
            <a:chOff x="-20197575" y="4066875"/>
            <a:chExt cx="305625" cy="305625"/>
          </a:xfrm>
        </p:grpSpPr>
        <p:sp>
          <p:nvSpPr>
            <p:cNvPr id="8301" name="Google Shape;8301;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88"/>
          <p:cNvGrpSpPr/>
          <p:nvPr/>
        </p:nvGrpSpPr>
        <p:grpSpPr>
          <a:xfrm>
            <a:off x="5200071" y="1687520"/>
            <a:ext cx="449325" cy="453426"/>
            <a:chOff x="-18271050" y="3333200"/>
            <a:chExt cx="304050" cy="306825"/>
          </a:xfrm>
        </p:grpSpPr>
        <p:sp>
          <p:nvSpPr>
            <p:cNvPr id="8310" name="Google Shape;8310;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8"/>
          <p:cNvGrpSpPr/>
          <p:nvPr/>
        </p:nvGrpSpPr>
        <p:grpSpPr>
          <a:xfrm>
            <a:off x="5200644" y="2244171"/>
            <a:ext cx="448180" cy="448143"/>
            <a:chOff x="-18270275" y="3710875"/>
            <a:chExt cx="303275" cy="303250"/>
          </a:xfrm>
        </p:grpSpPr>
        <p:sp>
          <p:nvSpPr>
            <p:cNvPr id="8316" name="Google Shape;8316;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8"/>
          <p:cNvGrpSpPr/>
          <p:nvPr/>
        </p:nvGrpSpPr>
        <p:grpSpPr>
          <a:xfrm>
            <a:off x="5254196" y="2797422"/>
            <a:ext cx="341076" cy="448180"/>
            <a:chOff x="-18234025" y="4084200"/>
            <a:chExt cx="230800" cy="303275"/>
          </a:xfrm>
        </p:grpSpPr>
        <p:sp>
          <p:nvSpPr>
            <p:cNvPr id="8323" name="Google Shape;8323;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88"/>
          <p:cNvGrpSpPr/>
          <p:nvPr/>
        </p:nvGrpSpPr>
        <p:grpSpPr>
          <a:xfrm>
            <a:off x="2366751" y="3341641"/>
            <a:ext cx="449325" cy="450470"/>
            <a:chOff x="-16419350" y="3308400"/>
            <a:chExt cx="304050" cy="304825"/>
          </a:xfrm>
        </p:grpSpPr>
        <p:sp>
          <p:nvSpPr>
            <p:cNvPr id="8327" name="Google Shape;8327;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88"/>
          <p:cNvGrpSpPr/>
          <p:nvPr/>
        </p:nvGrpSpPr>
        <p:grpSpPr>
          <a:xfrm>
            <a:off x="4638306" y="3340423"/>
            <a:ext cx="395755" cy="452872"/>
            <a:chOff x="-16401225" y="3683275"/>
            <a:chExt cx="267800" cy="306450"/>
          </a:xfrm>
        </p:grpSpPr>
        <p:sp>
          <p:nvSpPr>
            <p:cNvPr id="8335" name="Google Shape;8335;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8"/>
          <p:cNvGrpSpPr/>
          <p:nvPr/>
        </p:nvGrpSpPr>
        <p:grpSpPr>
          <a:xfrm>
            <a:off x="8003755" y="2797062"/>
            <a:ext cx="450470" cy="448180"/>
            <a:chOff x="-16419350" y="4058200"/>
            <a:chExt cx="304825" cy="303275"/>
          </a:xfrm>
        </p:grpSpPr>
        <p:sp>
          <p:nvSpPr>
            <p:cNvPr id="8343" name="Google Shape;8343;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8"/>
          <p:cNvGrpSpPr/>
          <p:nvPr/>
        </p:nvGrpSpPr>
        <p:grpSpPr>
          <a:xfrm>
            <a:off x="4030643" y="3343080"/>
            <a:ext cx="450507" cy="447589"/>
            <a:chOff x="-15296200" y="3326900"/>
            <a:chExt cx="304850" cy="302875"/>
          </a:xfrm>
        </p:grpSpPr>
        <p:sp>
          <p:nvSpPr>
            <p:cNvPr id="8351" name="Google Shape;8351;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8"/>
          <p:cNvGrpSpPr/>
          <p:nvPr/>
        </p:nvGrpSpPr>
        <p:grpSpPr>
          <a:xfrm>
            <a:off x="2946296" y="1706881"/>
            <a:ext cx="486566" cy="414708"/>
            <a:chOff x="-19835275" y="3330250"/>
            <a:chExt cx="329250" cy="280625"/>
          </a:xfrm>
        </p:grpSpPr>
        <p:sp>
          <p:nvSpPr>
            <p:cNvPr id="8357" name="Google Shape;8357;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88"/>
          <p:cNvGrpSpPr/>
          <p:nvPr/>
        </p:nvGrpSpPr>
        <p:grpSpPr>
          <a:xfrm>
            <a:off x="2964325" y="2243470"/>
            <a:ext cx="450507" cy="449547"/>
            <a:chOff x="-19822675" y="3692750"/>
            <a:chExt cx="304850" cy="304200"/>
          </a:xfrm>
        </p:grpSpPr>
        <p:sp>
          <p:nvSpPr>
            <p:cNvPr id="8361" name="Google Shape;8361;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8"/>
          <p:cNvGrpSpPr/>
          <p:nvPr/>
        </p:nvGrpSpPr>
        <p:grpSpPr>
          <a:xfrm>
            <a:off x="2964916" y="2796278"/>
            <a:ext cx="449325" cy="450470"/>
            <a:chOff x="-19822675" y="4066875"/>
            <a:chExt cx="304050" cy="304825"/>
          </a:xfrm>
        </p:grpSpPr>
        <p:sp>
          <p:nvSpPr>
            <p:cNvPr id="8367" name="Google Shape;8367;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88"/>
          <p:cNvGrpSpPr/>
          <p:nvPr/>
        </p:nvGrpSpPr>
        <p:grpSpPr>
          <a:xfrm>
            <a:off x="5773985" y="1689571"/>
            <a:ext cx="399302" cy="449325"/>
            <a:chOff x="-17878825" y="3334400"/>
            <a:chExt cx="270200" cy="304050"/>
          </a:xfrm>
        </p:grpSpPr>
        <p:sp>
          <p:nvSpPr>
            <p:cNvPr id="8374" name="Google Shape;8374;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88"/>
          <p:cNvGrpSpPr/>
          <p:nvPr/>
        </p:nvGrpSpPr>
        <p:grpSpPr>
          <a:xfrm>
            <a:off x="5747809" y="2242416"/>
            <a:ext cx="451653" cy="451653"/>
            <a:chOff x="-17896150" y="3709300"/>
            <a:chExt cx="305625" cy="305625"/>
          </a:xfrm>
        </p:grpSpPr>
        <p:sp>
          <p:nvSpPr>
            <p:cNvPr id="8382" name="Google Shape;8382;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8"/>
          <p:cNvGrpSpPr/>
          <p:nvPr/>
        </p:nvGrpSpPr>
        <p:grpSpPr>
          <a:xfrm>
            <a:off x="5775740" y="2795686"/>
            <a:ext cx="395792" cy="451653"/>
            <a:chOff x="-17878025" y="4082625"/>
            <a:chExt cx="267825" cy="305625"/>
          </a:xfrm>
        </p:grpSpPr>
        <p:sp>
          <p:nvSpPr>
            <p:cNvPr id="8387" name="Google Shape;8387;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8"/>
          <p:cNvGrpSpPr/>
          <p:nvPr/>
        </p:nvGrpSpPr>
        <p:grpSpPr>
          <a:xfrm>
            <a:off x="2919632" y="3355015"/>
            <a:ext cx="450507" cy="423722"/>
            <a:chOff x="-16044450" y="3317850"/>
            <a:chExt cx="304850" cy="286725"/>
          </a:xfrm>
        </p:grpSpPr>
        <p:sp>
          <p:nvSpPr>
            <p:cNvPr id="8395" name="Google Shape;8395;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9" name="Google Shape;8399;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0" name="Google Shape;8400;p88"/>
          <p:cNvGrpSpPr/>
          <p:nvPr/>
        </p:nvGrpSpPr>
        <p:grpSpPr>
          <a:xfrm>
            <a:off x="8042149" y="2243724"/>
            <a:ext cx="373662" cy="449030"/>
            <a:chOff x="-16018450" y="4058400"/>
            <a:chExt cx="252850" cy="303850"/>
          </a:xfrm>
        </p:grpSpPr>
        <p:sp>
          <p:nvSpPr>
            <p:cNvPr id="8401" name="Google Shape;8401;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5" name="Google Shape;8405;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0"/>
        <p:cNvGrpSpPr/>
        <p:nvPr/>
      </p:nvGrpSpPr>
      <p:grpSpPr>
        <a:xfrm>
          <a:off x="0" y="0"/>
          <a:ext cx="0" cy="0"/>
          <a:chOff x="0" y="0"/>
          <a:chExt cx="0" cy="0"/>
        </a:xfrm>
      </p:grpSpPr>
      <p:grpSp>
        <p:nvGrpSpPr>
          <p:cNvPr id="8411" name="Google Shape;8411;p89"/>
          <p:cNvGrpSpPr/>
          <p:nvPr/>
        </p:nvGrpSpPr>
        <p:grpSpPr>
          <a:xfrm>
            <a:off x="845901" y="1689241"/>
            <a:ext cx="442337" cy="419623"/>
            <a:chOff x="-6696925" y="3272575"/>
            <a:chExt cx="307200" cy="291425"/>
          </a:xfrm>
        </p:grpSpPr>
        <p:sp>
          <p:nvSpPr>
            <p:cNvPr id="8412" name="Google Shape;8412;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9"/>
          <p:cNvGrpSpPr/>
          <p:nvPr/>
        </p:nvGrpSpPr>
        <p:grpSpPr>
          <a:xfrm>
            <a:off x="845884" y="2204636"/>
            <a:ext cx="442373" cy="420775"/>
            <a:chOff x="-6690625" y="3631325"/>
            <a:chExt cx="307225" cy="292225"/>
          </a:xfrm>
        </p:grpSpPr>
        <p:sp>
          <p:nvSpPr>
            <p:cNvPr id="8415" name="Google Shape;8415;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9"/>
          <p:cNvGrpSpPr/>
          <p:nvPr/>
        </p:nvGrpSpPr>
        <p:grpSpPr>
          <a:xfrm>
            <a:off x="868005" y="2756972"/>
            <a:ext cx="421927" cy="419371"/>
            <a:chOff x="-6689825" y="3992050"/>
            <a:chExt cx="293025" cy="291250"/>
          </a:xfrm>
        </p:grpSpPr>
        <p:sp>
          <p:nvSpPr>
            <p:cNvPr id="8421" name="Google Shape;8421;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3" name="Google Shape;8433;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4" name="Google Shape;8434;p89"/>
          <p:cNvGrpSpPr/>
          <p:nvPr/>
        </p:nvGrpSpPr>
        <p:grpSpPr>
          <a:xfrm>
            <a:off x="3551317" y="2205192"/>
            <a:ext cx="423043" cy="419659"/>
            <a:chOff x="-4837325" y="3612425"/>
            <a:chExt cx="293800" cy="291450"/>
          </a:xfrm>
        </p:grpSpPr>
        <p:sp>
          <p:nvSpPr>
            <p:cNvPr id="8435" name="Google Shape;8435;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9"/>
          <p:cNvGrpSpPr/>
          <p:nvPr/>
        </p:nvGrpSpPr>
        <p:grpSpPr>
          <a:xfrm>
            <a:off x="3564349" y="2756826"/>
            <a:ext cx="420775" cy="419659"/>
            <a:chOff x="-4837325" y="3971575"/>
            <a:chExt cx="292225" cy="291450"/>
          </a:xfrm>
        </p:grpSpPr>
        <p:sp>
          <p:nvSpPr>
            <p:cNvPr id="8439" name="Google Shape;8439;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89"/>
          <p:cNvGrpSpPr/>
          <p:nvPr/>
        </p:nvGrpSpPr>
        <p:grpSpPr>
          <a:xfrm>
            <a:off x="6256364" y="1714185"/>
            <a:ext cx="430998" cy="369730"/>
            <a:chOff x="-3037625" y="3254850"/>
            <a:chExt cx="299325" cy="256775"/>
          </a:xfrm>
        </p:grpSpPr>
        <p:sp>
          <p:nvSpPr>
            <p:cNvPr id="8446" name="Google Shape;8446;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9"/>
          <p:cNvGrpSpPr/>
          <p:nvPr/>
        </p:nvGrpSpPr>
        <p:grpSpPr>
          <a:xfrm>
            <a:off x="6260324" y="2204615"/>
            <a:ext cx="423079" cy="420811"/>
            <a:chOff x="-3031325" y="3597450"/>
            <a:chExt cx="293825" cy="292250"/>
          </a:xfrm>
        </p:grpSpPr>
        <p:sp>
          <p:nvSpPr>
            <p:cNvPr id="8451" name="Google Shape;8451;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89"/>
          <p:cNvGrpSpPr/>
          <p:nvPr/>
        </p:nvGrpSpPr>
        <p:grpSpPr>
          <a:xfrm>
            <a:off x="6272798" y="2781214"/>
            <a:ext cx="421927" cy="370882"/>
            <a:chOff x="-3030525" y="3973150"/>
            <a:chExt cx="293025" cy="257575"/>
          </a:xfrm>
        </p:grpSpPr>
        <p:sp>
          <p:nvSpPr>
            <p:cNvPr id="8456" name="Google Shape;8456;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89"/>
          <p:cNvGrpSpPr/>
          <p:nvPr/>
        </p:nvGrpSpPr>
        <p:grpSpPr>
          <a:xfrm>
            <a:off x="1374391" y="3369426"/>
            <a:ext cx="421927" cy="297195"/>
            <a:chOff x="-1199300" y="3279250"/>
            <a:chExt cx="293025" cy="206400"/>
          </a:xfrm>
        </p:grpSpPr>
        <p:sp>
          <p:nvSpPr>
            <p:cNvPr id="8459" name="Google Shape;8459;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9"/>
          <p:cNvGrpSpPr/>
          <p:nvPr/>
        </p:nvGrpSpPr>
        <p:grpSpPr>
          <a:xfrm>
            <a:off x="1381477" y="1688773"/>
            <a:ext cx="444605" cy="420559"/>
            <a:chOff x="-6338550" y="3272950"/>
            <a:chExt cx="308775" cy="292075"/>
          </a:xfrm>
        </p:grpSpPr>
        <p:sp>
          <p:nvSpPr>
            <p:cNvPr id="8464" name="Google Shape;8464;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9"/>
          <p:cNvGrpSpPr/>
          <p:nvPr/>
        </p:nvGrpSpPr>
        <p:grpSpPr>
          <a:xfrm>
            <a:off x="1392817" y="2205194"/>
            <a:ext cx="421927" cy="419659"/>
            <a:chOff x="-6329100" y="3632100"/>
            <a:chExt cx="293025" cy="291450"/>
          </a:xfrm>
        </p:grpSpPr>
        <p:sp>
          <p:nvSpPr>
            <p:cNvPr id="8468" name="Google Shape;8468;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9"/>
          <p:cNvGrpSpPr/>
          <p:nvPr/>
        </p:nvGrpSpPr>
        <p:grpSpPr>
          <a:xfrm>
            <a:off x="1405867" y="2756828"/>
            <a:ext cx="419623" cy="419659"/>
            <a:chOff x="-6329875" y="3992050"/>
            <a:chExt cx="291425" cy="291450"/>
          </a:xfrm>
        </p:grpSpPr>
        <p:sp>
          <p:nvSpPr>
            <p:cNvPr id="8472" name="Google Shape;8472;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9"/>
          <p:cNvGrpSpPr/>
          <p:nvPr/>
        </p:nvGrpSpPr>
        <p:grpSpPr>
          <a:xfrm>
            <a:off x="4092004" y="1687530"/>
            <a:ext cx="423079" cy="423043"/>
            <a:chOff x="-4478975" y="3251700"/>
            <a:chExt cx="293825" cy="293800"/>
          </a:xfrm>
        </p:grpSpPr>
        <p:sp>
          <p:nvSpPr>
            <p:cNvPr id="8477" name="Google Shape;8477;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9"/>
          <p:cNvGrpSpPr/>
          <p:nvPr/>
        </p:nvGrpSpPr>
        <p:grpSpPr>
          <a:xfrm>
            <a:off x="4092004" y="2205192"/>
            <a:ext cx="423079" cy="419659"/>
            <a:chOff x="-4475825" y="3612425"/>
            <a:chExt cx="293825" cy="291450"/>
          </a:xfrm>
        </p:grpSpPr>
        <p:sp>
          <p:nvSpPr>
            <p:cNvPr id="8481" name="Google Shape;8481;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9"/>
          <p:cNvGrpSpPr/>
          <p:nvPr/>
        </p:nvGrpSpPr>
        <p:grpSpPr>
          <a:xfrm>
            <a:off x="4101077" y="2756844"/>
            <a:ext cx="428730" cy="419623"/>
            <a:chOff x="-4480550" y="3970800"/>
            <a:chExt cx="297750" cy="291425"/>
          </a:xfrm>
        </p:grpSpPr>
        <p:sp>
          <p:nvSpPr>
            <p:cNvPr id="8485" name="Google Shape;8485;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89"/>
          <p:cNvGrpSpPr/>
          <p:nvPr/>
        </p:nvGrpSpPr>
        <p:grpSpPr>
          <a:xfrm>
            <a:off x="6804910" y="1689221"/>
            <a:ext cx="415123" cy="419659"/>
            <a:chOff x="-2668225" y="3239075"/>
            <a:chExt cx="288300" cy="291450"/>
          </a:xfrm>
        </p:grpSpPr>
        <p:sp>
          <p:nvSpPr>
            <p:cNvPr id="8488" name="Google Shape;8488;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9"/>
          <p:cNvGrpSpPr/>
          <p:nvPr/>
        </p:nvGrpSpPr>
        <p:grpSpPr>
          <a:xfrm>
            <a:off x="6802066" y="2205191"/>
            <a:ext cx="420811" cy="419659"/>
            <a:chOff x="-2671375" y="3597450"/>
            <a:chExt cx="292250" cy="291450"/>
          </a:xfrm>
        </p:grpSpPr>
        <p:sp>
          <p:nvSpPr>
            <p:cNvPr id="8494" name="Google Shape;8494;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9"/>
          <p:cNvGrpSpPr/>
          <p:nvPr/>
        </p:nvGrpSpPr>
        <p:grpSpPr>
          <a:xfrm>
            <a:off x="6812849" y="2755691"/>
            <a:ext cx="423043" cy="421927"/>
            <a:chOff x="-2670575" y="3956600"/>
            <a:chExt cx="293800" cy="293025"/>
          </a:xfrm>
        </p:grpSpPr>
        <p:sp>
          <p:nvSpPr>
            <p:cNvPr id="8497" name="Google Shape;8497;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9"/>
          <p:cNvGrpSpPr/>
          <p:nvPr/>
        </p:nvGrpSpPr>
        <p:grpSpPr>
          <a:xfrm>
            <a:off x="3070370" y="3311947"/>
            <a:ext cx="426462" cy="418363"/>
            <a:chOff x="-1183550" y="3586525"/>
            <a:chExt cx="296175" cy="290550"/>
          </a:xfrm>
        </p:grpSpPr>
        <p:sp>
          <p:nvSpPr>
            <p:cNvPr id="8502" name="Google Shape;8502;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89"/>
          <p:cNvGrpSpPr/>
          <p:nvPr/>
        </p:nvGrpSpPr>
        <p:grpSpPr>
          <a:xfrm>
            <a:off x="1933980" y="1689799"/>
            <a:ext cx="420811" cy="418507"/>
            <a:chOff x="-5971525" y="3273750"/>
            <a:chExt cx="292250" cy="290650"/>
          </a:xfrm>
        </p:grpSpPr>
        <p:sp>
          <p:nvSpPr>
            <p:cNvPr id="8512" name="Google Shape;8512;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9"/>
          <p:cNvGrpSpPr/>
          <p:nvPr/>
        </p:nvGrpSpPr>
        <p:grpSpPr>
          <a:xfrm>
            <a:off x="1928310" y="2203826"/>
            <a:ext cx="432150" cy="422395"/>
            <a:chOff x="-5974675" y="3632100"/>
            <a:chExt cx="300125" cy="293350"/>
          </a:xfrm>
        </p:grpSpPr>
        <p:sp>
          <p:nvSpPr>
            <p:cNvPr id="8515" name="Google Shape;8515;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9"/>
          <p:cNvGrpSpPr/>
          <p:nvPr/>
        </p:nvGrpSpPr>
        <p:grpSpPr>
          <a:xfrm>
            <a:off x="1958351" y="2755694"/>
            <a:ext cx="395865" cy="421927"/>
            <a:chOff x="-5971525" y="3990475"/>
            <a:chExt cx="274925" cy="293025"/>
          </a:xfrm>
        </p:grpSpPr>
        <p:sp>
          <p:nvSpPr>
            <p:cNvPr id="8519" name="Google Shape;8519;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9"/>
          <p:cNvGrpSpPr/>
          <p:nvPr/>
        </p:nvGrpSpPr>
        <p:grpSpPr>
          <a:xfrm>
            <a:off x="4631558" y="1689798"/>
            <a:ext cx="420775" cy="418507"/>
            <a:chOff x="-4118225" y="3253275"/>
            <a:chExt cx="292225" cy="290650"/>
          </a:xfrm>
        </p:grpSpPr>
        <p:sp>
          <p:nvSpPr>
            <p:cNvPr id="8524" name="Google Shape;8524;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9"/>
          <p:cNvGrpSpPr/>
          <p:nvPr/>
        </p:nvGrpSpPr>
        <p:grpSpPr>
          <a:xfrm>
            <a:off x="4682008" y="2204922"/>
            <a:ext cx="319874" cy="420199"/>
            <a:chOff x="-4082800" y="3612425"/>
            <a:chExt cx="222150" cy="291825"/>
          </a:xfrm>
        </p:grpSpPr>
        <p:sp>
          <p:nvSpPr>
            <p:cNvPr id="8527" name="Google Shape;8527;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9"/>
          <p:cNvGrpSpPr/>
          <p:nvPr/>
        </p:nvGrpSpPr>
        <p:grpSpPr>
          <a:xfrm>
            <a:off x="4643456" y="2769876"/>
            <a:ext cx="420775" cy="393561"/>
            <a:chOff x="-4118225" y="3990475"/>
            <a:chExt cx="292225" cy="273325"/>
          </a:xfrm>
        </p:grpSpPr>
        <p:sp>
          <p:nvSpPr>
            <p:cNvPr id="8531" name="Google Shape;8531;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9"/>
          <p:cNvGrpSpPr/>
          <p:nvPr/>
        </p:nvGrpSpPr>
        <p:grpSpPr>
          <a:xfrm>
            <a:off x="7354110" y="1688087"/>
            <a:ext cx="394713" cy="421927"/>
            <a:chOff x="-2312225" y="3238300"/>
            <a:chExt cx="274125" cy="293025"/>
          </a:xfrm>
        </p:grpSpPr>
        <p:sp>
          <p:nvSpPr>
            <p:cNvPr id="8536" name="Google Shape;8536;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9"/>
          <p:cNvGrpSpPr/>
          <p:nvPr/>
        </p:nvGrpSpPr>
        <p:grpSpPr>
          <a:xfrm>
            <a:off x="7341062" y="2153586"/>
            <a:ext cx="420811" cy="522864"/>
            <a:chOff x="-2310650" y="3525775"/>
            <a:chExt cx="292250" cy="363125"/>
          </a:xfrm>
        </p:grpSpPr>
        <p:sp>
          <p:nvSpPr>
            <p:cNvPr id="8539" name="Google Shape;8539;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9"/>
          <p:cNvGrpSpPr/>
          <p:nvPr/>
        </p:nvGrpSpPr>
        <p:grpSpPr>
          <a:xfrm>
            <a:off x="7351827" y="2756825"/>
            <a:ext cx="423079" cy="419659"/>
            <a:chOff x="-2310650" y="3958175"/>
            <a:chExt cx="293825" cy="291450"/>
          </a:xfrm>
        </p:grpSpPr>
        <p:sp>
          <p:nvSpPr>
            <p:cNvPr id="8544" name="Google Shape;8544;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89"/>
          <p:cNvGrpSpPr/>
          <p:nvPr/>
        </p:nvGrpSpPr>
        <p:grpSpPr>
          <a:xfrm>
            <a:off x="4718688" y="3308459"/>
            <a:ext cx="424159" cy="419659"/>
            <a:chOff x="-1182750" y="3962900"/>
            <a:chExt cx="294575" cy="291450"/>
          </a:xfrm>
        </p:grpSpPr>
        <p:sp>
          <p:nvSpPr>
            <p:cNvPr id="8547" name="Google Shape;8547;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9"/>
          <p:cNvGrpSpPr/>
          <p:nvPr/>
        </p:nvGrpSpPr>
        <p:grpSpPr>
          <a:xfrm>
            <a:off x="2471824" y="1689223"/>
            <a:ext cx="424195" cy="419659"/>
            <a:chOff x="-5611575" y="3272950"/>
            <a:chExt cx="294600" cy="291450"/>
          </a:xfrm>
        </p:grpSpPr>
        <p:sp>
          <p:nvSpPr>
            <p:cNvPr id="8555" name="Google Shape;8555;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9"/>
          <p:cNvGrpSpPr/>
          <p:nvPr/>
        </p:nvGrpSpPr>
        <p:grpSpPr>
          <a:xfrm>
            <a:off x="2471824" y="2205770"/>
            <a:ext cx="424195" cy="418507"/>
            <a:chOff x="-5613150" y="3632900"/>
            <a:chExt cx="294600" cy="290650"/>
          </a:xfrm>
        </p:grpSpPr>
        <p:sp>
          <p:nvSpPr>
            <p:cNvPr id="8561" name="Google Shape;8561;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89"/>
          <p:cNvGrpSpPr/>
          <p:nvPr/>
        </p:nvGrpSpPr>
        <p:grpSpPr>
          <a:xfrm>
            <a:off x="2483722" y="2756270"/>
            <a:ext cx="424195" cy="420775"/>
            <a:chOff x="-5613150" y="3991275"/>
            <a:chExt cx="294600" cy="292225"/>
          </a:xfrm>
        </p:grpSpPr>
        <p:sp>
          <p:nvSpPr>
            <p:cNvPr id="8564" name="Google Shape;8564;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9"/>
          <p:cNvGrpSpPr/>
          <p:nvPr/>
        </p:nvGrpSpPr>
        <p:grpSpPr>
          <a:xfrm>
            <a:off x="5155210" y="1689438"/>
            <a:ext cx="434634" cy="419227"/>
            <a:chOff x="-3768700" y="3253275"/>
            <a:chExt cx="301850" cy="291150"/>
          </a:xfrm>
        </p:grpSpPr>
        <p:sp>
          <p:nvSpPr>
            <p:cNvPr id="8574" name="Google Shape;8574;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9"/>
          <p:cNvGrpSpPr/>
          <p:nvPr/>
        </p:nvGrpSpPr>
        <p:grpSpPr>
          <a:xfrm>
            <a:off x="5159293" y="2217090"/>
            <a:ext cx="426462" cy="395865"/>
            <a:chOff x="-3808700" y="3628950"/>
            <a:chExt cx="296175" cy="274925"/>
          </a:xfrm>
        </p:grpSpPr>
        <p:sp>
          <p:nvSpPr>
            <p:cNvPr id="8578" name="Google Shape;8578;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89"/>
          <p:cNvGrpSpPr/>
          <p:nvPr/>
        </p:nvGrpSpPr>
        <p:grpSpPr>
          <a:xfrm>
            <a:off x="5224504" y="2756412"/>
            <a:ext cx="419443" cy="420487"/>
            <a:chOff x="-3771675" y="3971775"/>
            <a:chExt cx="291300" cy="292025"/>
          </a:xfrm>
        </p:grpSpPr>
        <p:sp>
          <p:nvSpPr>
            <p:cNvPr id="8582" name="Google Shape;8582;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89"/>
          <p:cNvGrpSpPr/>
          <p:nvPr/>
        </p:nvGrpSpPr>
        <p:grpSpPr>
          <a:xfrm>
            <a:off x="7885948" y="1716461"/>
            <a:ext cx="420271" cy="320774"/>
            <a:chOff x="-1951475" y="3273100"/>
            <a:chExt cx="291875" cy="222775"/>
          </a:xfrm>
        </p:grpSpPr>
        <p:sp>
          <p:nvSpPr>
            <p:cNvPr id="8588" name="Google Shape;8588;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9"/>
          <p:cNvGrpSpPr/>
          <p:nvPr/>
        </p:nvGrpSpPr>
        <p:grpSpPr>
          <a:xfrm>
            <a:off x="7883429" y="2205191"/>
            <a:ext cx="425310" cy="419659"/>
            <a:chOff x="-1951475" y="3597450"/>
            <a:chExt cx="295375" cy="291450"/>
          </a:xfrm>
        </p:grpSpPr>
        <p:sp>
          <p:nvSpPr>
            <p:cNvPr id="8592" name="Google Shape;8592;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9"/>
          <p:cNvGrpSpPr/>
          <p:nvPr/>
        </p:nvGrpSpPr>
        <p:grpSpPr>
          <a:xfrm>
            <a:off x="7885680" y="2756825"/>
            <a:ext cx="444605" cy="419659"/>
            <a:chOff x="-1960150" y="3956600"/>
            <a:chExt cx="308775" cy="291450"/>
          </a:xfrm>
        </p:grpSpPr>
        <p:sp>
          <p:nvSpPr>
            <p:cNvPr id="8597" name="Google Shape;8597;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89"/>
          <p:cNvGrpSpPr/>
          <p:nvPr/>
        </p:nvGrpSpPr>
        <p:grpSpPr>
          <a:xfrm>
            <a:off x="1939718" y="3307636"/>
            <a:ext cx="420775" cy="420775"/>
            <a:chOff x="-804700" y="3226500"/>
            <a:chExt cx="292225" cy="292225"/>
          </a:xfrm>
        </p:grpSpPr>
        <p:sp>
          <p:nvSpPr>
            <p:cNvPr id="8600" name="Google Shape;8600;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9"/>
          <p:cNvGrpSpPr/>
          <p:nvPr/>
        </p:nvGrpSpPr>
        <p:grpSpPr>
          <a:xfrm>
            <a:off x="3019809" y="1688647"/>
            <a:ext cx="420775" cy="420811"/>
            <a:chOff x="-5251625" y="3272950"/>
            <a:chExt cx="292225" cy="292250"/>
          </a:xfrm>
        </p:grpSpPr>
        <p:sp>
          <p:nvSpPr>
            <p:cNvPr id="8608" name="Google Shape;8608;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9"/>
          <p:cNvGrpSpPr/>
          <p:nvPr/>
        </p:nvGrpSpPr>
        <p:grpSpPr>
          <a:xfrm>
            <a:off x="3016407" y="2204348"/>
            <a:ext cx="427578" cy="421351"/>
            <a:chOff x="-5254775" y="3631325"/>
            <a:chExt cx="296950" cy="292625"/>
          </a:xfrm>
        </p:grpSpPr>
        <p:sp>
          <p:nvSpPr>
            <p:cNvPr id="8612" name="Google Shape;8612;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9"/>
          <p:cNvGrpSpPr/>
          <p:nvPr/>
        </p:nvGrpSpPr>
        <p:grpSpPr>
          <a:xfrm>
            <a:off x="3032265" y="2756270"/>
            <a:ext cx="419659" cy="420775"/>
            <a:chOff x="-5251625" y="3991275"/>
            <a:chExt cx="291450" cy="292225"/>
          </a:xfrm>
        </p:grpSpPr>
        <p:sp>
          <p:nvSpPr>
            <p:cNvPr id="8620" name="Google Shape;8620;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89"/>
          <p:cNvGrpSpPr/>
          <p:nvPr/>
        </p:nvGrpSpPr>
        <p:grpSpPr>
          <a:xfrm>
            <a:off x="5772848" y="1689240"/>
            <a:ext cx="319874" cy="419623"/>
            <a:chOff x="-3365275" y="3253275"/>
            <a:chExt cx="222150" cy="291425"/>
          </a:xfrm>
        </p:grpSpPr>
        <p:sp>
          <p:nvSpPr>
            <p:cNvPr id="8626" name="Google Shape;8626;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89"/>
          <p:cNvGrpSpPr/>
          <p:nvPr/>
        </p:nvGrpSpPr>
        <p:grpSpPr>
          <a:xfrm>
            <a:off x="5746786" y="2204058"/>
            <a:ext cx="371998" cy="421927"/>
            <a:chOff x="-3383375" y="3611625"/>
            <a:chExt cx="258350" cy="293025"/>
          </a:xfrm>
        </p:grpSpPr>
        <p:sp>
          <p:nvSpPr>
            <p:cNvPr id="8629" name="Google Shape;8629;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89"/>
          <p:cNvGrpSpPr/>
          <p:nvPr/>
        </p:nvGrpSpPr>
        <p:grpSpPr>
          <a:xfrm>
            <a:off x="5809135" y="2756826"/>
            <a:ext cx="271097" cy="419659"/>
            <a:chOff x="-3347950" y="3971575"/>
            <a:chExt cx="188275" cy="291450"/>
          </a:xfrm>
        </p:grpSpPr>
        <p:sp>
          <p:nvSpPr>
            <p:cNvPr id="8632" name="Google Shape;8632;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89"/>
          <p:cNvGrpSpPr/>
          <p:nvPr/>
        </p:nvGrpSpPr>
        <p:grpSpPr>
          <a:xfrm>
            <a:off x="858994" y="3307061"/>
            <a:ext cx="371998" cy="421927"/>
            <a:chOff x="-1575775" y="3238300"/>
            <a:chExt cx="258350" cy="293025"/>
          </a:xfrm>
        </p:grpSpPr>
        <p:sp>
          <p:nvSpPr>
            <p:cNvPr id="8636" name="Google Shape;8636;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9"/>
          <p:cNvGrpSpPr/>
          <p:nvPr/>
        </p:nvGrpSpPr>
        <p:grpSpPr>
          <a:xfrm>
            <a:off x="2503892" y="3309051"/>
            <a:ext cx="423079" cy="424159"/>
            <a:chOff x="-1591550" y="3597475"/>
            <a:chExt cx="293825" cy="294575"/>
          </a:xfrm>
        </p:grpSpPr>
        <p:sp>
          <p:nvSpPr>
            <p:cNvPr id="8642" name="Google Shape;8642;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9"/>
          <p:cNvGrpSpPr/>
          <p:nvPr/>
        </p:nvGrpSpPr>
        <p:grpSpPr>
          <a:xfrm>
            <a:off x="4153362" y="3318663"/>
            <a:ext cx="421927" cy="399248"/>
            <a:chOff x="-1592325" y="3957400"/>
            <a:chExt cx="293025" cy="277275"/>
          </a:xfrm>
        </p:grpSpPr>
        <p:sp>
          <p:nvSpPr>
            <p:cNvPr id="8646" name="Google Shape;8646;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9"/>
          <p:cNvGrpSpPr/>
          <p:nvPr/>
        </p:nvGrpSpPr>
        <p:grpSpPr>
          <a:xfrm>
            <a:off x="3640232" y="3310744"/>
            <a:ext cx="369730" cy="420775"/>
            <a:chOff x="-778700" y="3612425"/>
            <a:chExt cx="256775" cy="292225"/>
          </a:xfrm>
        </p:grpSpPr>
        <p:sp>
          <p:nvSpPr>
            <p:cNvPr id="8651" name="Google Shape;8651;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9"/>
          <p:cNvGrpSpPr/>
          <p:nvPr/>
        </p:nvGrpSpPr>
        <p:grpSpPr>
          <a:xfrm>
            <a:off x="6111733" y="3828305"/>
            <a:ext cx="340731" cy="387641"/>
            <a:chOff x="7728464" y="1561258"/>
            <a:chExt cx="349719" cy="397866"/>
          </a:xfrm>
        </p:grpSpPr>
        <p:sp>
          <p:nvSpPr>
            <p:cNvPr id="8658" name="Google Shape;8658;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89"/>
          <p:cNvGrpSpPr/>
          <p:nvPr/>
        </p:nvGrpSpPr>
        <p:grpSpPr>
          <a:xfrm>
            <a:off x="4034702" y="3828305"/>
            <a:ext cx="387681" cy="387641"/>
            <a:chOff x="5611350" y="1561258"/>
            <a:chExt cx="397907" cy="397866"/>
          </a:xfrm>
        </p:grpSpPr>
        <p:sp>
          <p:nvSpPr>
            <p:cNvPr id="8661" name="Google Shape;8661;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89"/>
          <p:cNvGrpSpPr/>
          <p:nvPr/>
        </p:nvGrpSpPr>
        <p:grpSpPr>
          <a:xfrm>
            <a:off x="4553987" y="3925571"/>
            <a:ext cx="387610" cy="193109"/>
            <a:chOff x="6140660" y="1661097"/>
            <a:chExt cx="397835" cy="198202"/>
          </a:xfrm>
        </p:grpSpPr>
        <p:sp>
          <p:nvSpPr>
            <p:cNvPr id="8666" name="Google Shape;8666;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89"/>
          <p:cNvGrpSpPr/>
          <p:nvPr/>
        </p:nvGrpSpPr>
        <p:grpSpPr>
          <a:xfrm>
            <a:off x="5073202" y="3828305"/>
            <a:ext cx="387681" cy="387641"/>
            <a:chOff x="6669907" y="1561258"/>
            <a:chExt cx="397907" cy="397866"/>
          </a:xfrm>
        </p:grpSpPr>
        <p:sp>
          <p:nvSpPr>
            <p:cNvPr id="8671" name="Google Shape;8671;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9"/>
          <p:cNvGrpSpPr/>
          <p:nvPr/>
        </p:nvGrpSpPr>
        <p:grpSpPr>
          <a:xfrm>
            <a:off x="1958433" y="3885842"/>
            <a:ext cx="387681" cy="272572"/>
            <a:chOff x="3386036" y="1746339"/>
            <a:chExt cx="397907" cy="279762"/>
          </a:xfrm>
        </p:grpSpPr>
        <p:sp>
          <p:nvSpPr>
            <p:cNvPr id="8677" name="Google Shape;8677;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9"/>
          <p:cNvGrpSpPr/>
          <p:nvPr/>
        </p:nvGrpSpPr>
        <p:grpSpPr>
          <a:xfrm>
            <a:off x="2996130" y="3828288"/>
            <a:ext cx="387681" cy="387681"/>
            <a:chOff x="4417380" y="1687279"/>
            <a:chExt cx="397907" cy="397907"/>
          </a:xfrm>
        </p:grpSpPr>
        <p:sp>
          <p:nvSpPr>
            <p:cNvPr id="8680" name="Google Shape;8680;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9"/>
          <p:cNvGrpSpPr/>
          <p:nvPr/>
        </p:nvGrpSpPr>
        <p:grpSpPr>
          <a:xfrm>
            <a:off x="7942611" y="3308537"/>
            <a:ext cx="387661" cy="387661"/>
            <a:chOff x="2869999" y="1687279"/>
            <a:chExt cx="397887" cy="397887"/>
          </a:xfrm>
        </p:grpSpPr>
        <p:sp>
          <p:nvSpPr>
            <p:cNvPr id="8683" name="Google Shape;8683;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2477718" y="3828664"/>
            <a:ext cx="386807" cy="386929"/>
            <a:chOff x="3902887" y="1687655"/>
            <a:chExt cx="397010" cy="397135"/>
          </a:xfrm>
        </p:grpSpPr>
        <p:sp>
          <p:nvSpPr>
            <p:cNvPr id="8686" name="Google Shape;8686;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89"/>
          <p:cNvGrpSpPr/>
          <p:nvPr/>
        </p:nvGrpSpPr>
        <p:grpSpPr>
          <a:xfrm>
            <a:off x="3515416" y="3828344"/>
            <a:ext cx="387681" cy="387681"/>
            <a:chOff x="4933458" y="1687279"/>
            <a:chExt cx="397907" cy="397907"/>
          </a:xfrm>
        </p:grpSpPr>
        <p:sp>
          <p:nvSpPr>
            <p:cNvPr id="8689" name="Google Shape;8689;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89"/>
          <p:cNvGrpSpPr/>
          <p:nvPr/>
        </p:nvGrpSpPr>
        <p:grpSpPr>
          <a:xfrm>
            <a:off x="5286246" y="3308537"/>
            <a:ext cx="387681" cy="387661"/>
            <a:chOff x="266768" y="1721375"/>
            <a:chExt cx="397907" cy="397887"/>
          </a:xfrm>
        </p:grpSpPr>
        <p:sp>
          <p:nvSpPr>
            <p:cNvPr id="8692" name="Google Shape;869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9"/>
          <p:cNvGrpSpPr/>
          <p:nvPr/>
        </p:nvGrpSpPr>
        <p:grpSpPr>
          <a:xfrm>
            <a:off x="7411672" y="3308924"/>
            <a:ext cx="387539" cy="386888"/>
            <a:chOff x="2408992" y="1722875"/>
            <a:chExt cx="397761" cy="397093"/>
          </a:xfrm>
        </p:grpSpPr>
        <p:sp>
          <p:nvSpPr>
            <p:cNvPr id="8695" name="Google Shape;8695;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9"/>
          <p:cNvGrpSpPr/>
          <p:nvPr/>
        </p:nvGrpSpPr>
        <p:grpSpPr>
          <a:xfrm>
            <a:off x="5592488" y="3828305"/>
            <a:ext cx="387641" cy="387641"/>
            <a:chOff x="7199196" y="1561258"/>
            <a:chExt cx="397866" cy="397866"/>
          </a:xfrm>
        </p:grpSpPr>
        <p:sp>
          <p:nvSpPr>
            <p:cNvPr id="8698" name="Google Shape;8698;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1" name="Google Shape;8701;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702" name="Google Shape;8702;p89"/>
          <p:cNvGrpSpPr/>
          <p:nvPr/>
        </p:nvGrpSpPr>
        <p:grpSpPr>
          <a:xfrm>
            <a:off x="6348367" y="3308537"/>
            <a:ext cx="387661" cy="387661"/>
            <a:chOff x="1379798" y="1723250"/>
            <a:chExt cx="397887" cy="397887"/>
          </a:xfrm>
        </p:grpSpPr>
        <p:sp>
          <p:nvSpPr>
            <p:cNvPr id="8703" name="Google Shape;8703;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9"/>
          <p:cNvGrpSpPr/>
          <p:nvPr/>
        </p:nvGrpSpPr>
        <p:grpSpPr>
          <a:xfrm>
            <a:off x="5817327" y="3308537"/>
            <a:ext cx="387641" cy="387661"/>
            <a:chOff x="864491" y="1723250"/>
            <a:chExt cx="397866" cy="397887"/>
          </a:xfrm>
        </p:grpSpPr>
        <p:sp>
          <p:nvSpPr>
            <p:cNvPr id="8708" name="Google Shape;8708;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1" name="Google Shape;8711;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2" name="Google Shape;8712;p89"/>
          <p:cNvGrpSpPr/>
          <p:nvPr/>
        </p:nvGrpSpPr>
        <p:grpSpPr>
          <a:xfrm>
            <a:off x="6584154" y="3827060"/>
            <a:ext cx="388966" cy="388966"/>
            <a:chOff x="1190625" y="238125"/>
            <a:chExt cx="5235075" cy="5235075"/>
          </a:xfrm>
        </p:grpSpPr>
        <p:sp>
          <p:nvSpPr>
            <p:cNvPr id="8713" name="Google Shape;8713;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18"/>
        <p:cNvGrpSpPr/>
        <p:nvPr/>
      </p:nvGrpSpPr>
      <p:grpSpPr>
        <a:xfrm>
          <a:off x="0" y="0"/>
          <a:ext cx="0" cy="0"/>
          <a:chOff x="0" y="0"/>
          <a:chExt cx="0" cy="0"/>
        </a:xfrm>
      </p:grpSpPr>
      <p:pic>
        <p:nvPicPr>
          <p:cNvPr id="8719" name="Google Shape;8719;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2"/>
          <p:cNvSpPr/>
          <p:nvPr/>
        </p:nvSpPr>
        <p:spPr>
          <a:xfrm>
            <a:off x="869496" y="2063075"/>
            <a:ext cx="2484600" cy="2484600"/>
          </a:xfrm>
          <a:prstGeom prst="ellipse">
            <a:avLst/>
          </a:prstGeom>
          <a:gradFill>
            <a:gsLst>
              <a:gs pos="0">
                <a:schemeClr val="dk1"/>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694;p52"/>
          <p:cNvGrpSpPr/>
          <p:nvPr/>
        </p:nvGrpSpPr>
        <p:grpSpPr>
          <a:xfrm>
            <a:off x="1899906" y="1218517"/>
            <a:ext cx="1454205" cy="2664488"/>
            <a:chOff x="1899906" y="1218517"/>
            <a:chExt cx="1454205" cy="2664488"/>
          </a:xfrm>
        </p:grpSpPr>
        <p:sp>
          <p:nvSpPr>
            <p:cNvPr id="695" name="Google Shape;695;p52"/>
            <p:cNvSpPr/>
            <p:nvPr/>
          </p:nvSpPr>
          <p:spPr>
            <a:xfrm>
              <a:off x="1899906" y="1218517"/>
              <a:ext cx="1454205" cy="2664488"/>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2"/>
            <p:cNvSpPr/>
            <p:nvPr/>
          </p:nvSpPr>
          <p:spPr>
            <a:xfrm>
              <a:off x="2438500" y="1290825"/>
              <a:ext cx="377100" cy="243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52"/>
            <p:cNvGrpSpPr/>
            <p:nvPr/>
          </p:nvGrpSpPr>
          <p:grpSpPr>
            <a:xfrm>
              <a:off x="2188200" y="3669925"/>
              <a:ext cx="877750" cy="126900"/>
              <a:chOff x="2188200" y="3669925"/>
              <a:chExt cx="877750" cy="126900"/>
            </a:xfrm>
          </p:grpSpPr>
          <p:sp>
            <p:nvSpPr>
              <p:cNvPr id="698" name="Google Shape;698;p52"/>
              <p:cNvSpPr/>
              <p:nvPr/>
            </p:nvSpPr>
            <p:spPr>
              <a:xfrm>
                <a:off x="2563624" y="3669925"/>
                <a:ext cx="126900" cy="12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2"/>
              <p:cNvSpPr/>
              <p:nvPr/>
            </p:nvSpPr>
            <p:spPr>
              <a:xfrm>
                <a:off x="2188200" y="3721225"/>
                <a:ext cx="138300" cy="243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2"/>
              <p:cNvSpPr/>
              <p:nvPr/>
            </p:nvSpPr>
            <p:spPr>
              <a:xfrm>
                <a:off x="2927650" y="3721225"/>
                <a:ext cx="138300" cy="243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1" name="Google Shape;701;p5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5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703" name="Google Shape;703;p52"/>
          <p:cNvPicPr preferRelativeResize="0"/>
          <p:nvPr/>
        </p:nvPicPr>
        <p:blipFill rotWithShape="1">
          <a:blip r:embed="rId3">
            <a:alphaModFix/>
          </a:blip>
          <a:srcRect l="70027" t="26454" r="6791"/>
          <a:stretch/>
        </p:blipFill>
        <p:spPr>
          <a:xfrm>
            <a:off x="1997117" y="1360320"/>
            <a:ext cx="1260000" cy="2231400"/>
          </a:xfrm>
          <a:prstGeom prst="roundRect">
            <a:avLst>
              <a:gd name="adj" fmla="val 1917"/>
            </a:avLst>
          </a:prstGeom>
          <a:noFill/>
          <a:ln w="9525" cap="flat" cmpd="sng">
            <a:solidFill>
              <a:schemeClr val="dk1"/>
            </a:solidFill>
            <a:prstDash val="solid"/>
            <a:round/>
            <a:headEnd type="none" w="sm" len="sm"/>
            <a:tailEnd type="none" w="sm" len="sm"/>
          </a:ln>
        </p:spPr>
      </p:pic>
      <p:grpSp>
        <p:nvGrpSpPr>
          <p:cNvPr id="704" name="Google Shape;704;p52"/>
          <p:cNvGrpSpPr/>
          <p:nvPr/>
        </p:nvGrpSpPr>
        <p:grpSpPr>
          <a:xfrm>
            <a:off x="7800265" y="400700"/>
            <a:ext cx="630510" cy="363000"/>
            <a:chOff x="7800265" y="358000"/>
            <a:chExt cx="630510" cy="363000"/>
          </a:xfrm>
        </p:grpSpPr>
        <p:sp>
          <p:nvSpPr>
            <p:cNvPr id="705" name="Google Shape;705;p52"/>
            <p:cNvSpPr/>
            <p:nvPr/>
          </p:nvSpPr>
          <p:spPr>
            <a:xfrm rot="10800000">
              <a:off x="806777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2"/>
            <p:cNvSpPr/>
            <p:nvPr/>
          </p:nvSpPr>
          <p:spPr>
            <a:xfrm rot="10800000">
              <a:off x="7800265" y="358000"/>
              <a:ext cx="363000" cy="363000"/>
            </a:xfrm>
            <a:prstGeom prst="pie">
              <a:avLst>
                <a:gd name="adj1" fmla="val 544167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 of Analyzation</a:t>
            </a:r>
            <a:endParaRPr dirty="0"/>
          </a:p>
        </p:txBody>
      </p:sp>
      <p:sp>
        <p:nvSpPr>
          <p:cNvPr id="816" name="Google Shape;816;p57"/>
          <p:cNvSpPr txBox="1">
            <a:spLocks noGrp="1"/>
          </p:cNvSpPr>
          <p:nvPr>
            <p:ph type="title" idx="4294967295"/>
          </p:nvPr>
        </p:nvSpPr>
        <p:spPr>
          <a:xfrm>
            <a:off x="0" y="1179513"/>
            <a:ext cx="1928813" cy="612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Face processing</a:t>
            </a:r>
            <a:endParaRPr sz="2000"/>
          </a:p>
        </p:txBody>
      </p:sp>
      <p:sp>
        <p:nvSpPr>
          <p:cNvPr id="817" name="Google Shape;817;p57"/>
          <p:cNvSpPr txBox="1">
            <a:spLocks noGrp="1"/>
          </p:cNvSpPr>
          <p:nvPr>
            <p:ph type="subTitle" idx="4294967295"/>
          </p:nvPr>
        </p:nvSpPr>
        <p:spPr>
          <a:xfrm>
            <a:off x="0" y="1851025"/>
            <a:ext cx="1928813"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818" name="Google Shape;818;p57"/>
          <p:cNvSpPr txBox="1">
            <a:spLocks noGrp="1"/>
          </p:cNvSpPr>
          <p:nvPr>
            <p:ph type="title" idx="4294967295"/>
          </p:nvPr>
        </p:nvSpPr>
        <p:spPr>
          <a:xfrm>
            <a:off x="7239000" y="1179513"/>
            <a:ext cx="1905000" cy="612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Intuitive psychology</a:t>
            </a:r>
            <a:endParaRPr sz="2000"/>
          </a:p>
        </p:txBody>
      </p:sp>
      <p:sp>
        <p:nvSpPr>
          <p:cNvPr id="819" name="Google Shape;819;p57"/>
          <p:cNvSpPr txBox="1">
            <a:spLocks noGrp="1"/>
          </p:cNvSpPr>
          <p:nvPr>
            <p:ph type="subTitle" idx="4294967295"/>
          </p:nvPr>
        </p:nvSpPr>
        <p:spPr>
          <a:xfrm>
            <a:off x="7239000" y="1851025"/>
            <a:ext cx="1905000"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820" name="Google Shape;820;p57"/>
          <p:cNvSpPr txBox="1">
            <a:spLocks noGrp="1"/>
          </p:cNvSpPr>
          <p:nvPr>
            <p:ph type="title" idx="4294967295"/>
          </p:nvPr>
        </p:nvSpPr>
        <p:spPr>
          <a:xfrm>
            <a:off x="0" y="3352800"/>
            <a:ext cx="1928813" cy="612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Intuitive biology</a:t>
            </a:r>
            <a:endParaRPr sz="2000"/>
          </a:p>
        </p:txBody>
      </p:sp>
      <p:sp>
        <p:nvSpPr>
          <p:cNvPr id="821" name="Google Shape;821;p57"/>
          <p:cNvSpPr txBox="1">
            <a:spLocks noGrp="1"/>
          </p:cNvSpPr>
          <p:nvPr>
            <p:ph type="subTitle" idx="4294967295"/>
          </p:nvPr>
        </p:nvSpPr>
        <p:spPr>
          <a:xfrm>
            <a:off x="0" y="4024313"/>
            <a:ext cx="1928813"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822" name="Google Shape;822;p57"/>
          <p:cNvSpPr txBox="1">
            <a:spLocks noGrp="1"/>
          </p:cNvSpPr>
          <p:nvPr>
            <p:ph type="title" idx="4294967295"/>
          </p:nvPr>
        </p:nvSpPr>
        <p:spPr>
          <a:xfrm>
            <a:off x="7239000" y="3352800"/>
            <a:ext cx="1905000" cy="612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Disgust systems</a:t>
            </a:r>
            <a:endParaRPr sz="2000"/>
          </a:p>
        </p:txBody>
      </p:sp>
      <p:sp>
        <p:nvSpPr>
          <p:cNvPr id="823" name="Google Shape;823;p57"/>
          <p:cNvSpPr txBox="1">
            <a:spLocks noGrp="1"/>
          </p:cNvSpPr>
          <p:nvPr>
            <p:ph type="subTitle" idx="4294967295"/>
          </p:nvPr>
        </p:nvSpPr>
        <p:spPr>
          <a:xfrm>
            <a:off x="7239000" y="4024313"/>
            <a:ext cx="1905000" cy="485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very far away from us</a:t>
            </a:r>
            <a:endParaRPr/>
          </a:p>
        </p:txBody>
      </p:sp>
      <p:sp>
        <p:nvSpPr>
          <p:cNvPr id="827" name="Google Shape;827;p57"/>
          <p:cNvSpPr txBox="1">
            <a:spLocks noGrp="1"/>
          </p:cNvSpPr>
          <p:nvPr>
            <p:ph type="title" idx="4294967295"/>
          </p:nvPr>
        </p:nvSpPr>
        <p:spPr>
          <a:xfrm>
            <a:off x="0" y="2690813"/>
            <a:ext cx="954088" cy="29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01</a:t>
            </a:r>
            <a:endParaRPr sz="2000"/>
          </a:p>
        </p:txBody>
      </p:sp>
      <p:sp>
        <p:nvSpPr>
          <p:cNvPr id="831" name="Google Shape;831;p57"/>
          <p:cNvSpPr txBox="1">
            <a:spLocks noGrp="1"/>
          </p:cNvSpPr>
          <p:nvPr>
            <p:ph type="title" idx="4294967295"/>
          </p:nvPr>
        </p:nvSpPr>
        <p:spPr>
          <a:xfrm>
            <a:off x="0" y="2690813"/>
            <a:ext cx="954088" cy="29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02</a:t>
            </a:r>
            <a:endParaRPr sz="2000"/>
          </a:p>
        </p:txBody>
      </p:sp>
      <p:sp>
        <p:nvSpPr>
          <p:cNvPr id="832" name="Google Shape;832;p57"/>
          <p:cNvSpPr txBox="1">
            <a:spLocks noGrp="1"/>
          </p:cNvSpPr>
          <p:nvPr>
            <p:ph type="title" idx="4294967295"/>
          </p:nvPr>
        </p:nvSpPr>
        <p:spPr>
          <a:xfrm>
            <a:off x="8189913" y="2690813"/>
            <a:ext cx="954087" cy="29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03</a:t>
            </a:r>
            <a:endParaRPr sz="2000"/>
          </a:p>
        </p:txBody>
      </p:sp>
      <p:sp>
        <p:nvSpPr>
          <p:cNvPr id="833" name="Google Shape;833;p57"/>
          <p:cNvSpPr txBox="1">
            <a:spLocks noGrp="1"/>
          </p:cNvSpPr>
          <p:nvPr>
            <p:ph type="title" idx="4294967295"/>
          </p:nvPr>
        </p:nvSpPr>
        <p:spPr>
          <a:xfrm>
            <a:off x="8189913" y="2690813"/>
            <a:ext cx="954087" cy="29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04</a:t>
            </a:r>
            <a:endParaRPr sz="2000"/>
          </a:p>
        </p:txBody>
      </p:sp>
      <p:grpSp>
        <p:nvGrpSpPr>
          <p:cNvPr id="824" name="Google Shape;824;p57"/>
          <p:cNvGrpSpPr/>
          <p:nvPr/>
        </p:nvGrpSpPr>
        <p:grpSpPr>
          <a:xfrm rot="-5400000">
            <a:off x="2594725" y="2749550"/>
            <a:ext cx="111300" cy="175200"/>
            <a:chOff x="944300" y="334800"/>
            <a:chExt cx="111300" cy="175200"/>
          </a:xfrm>
        </p:grpSpPr>
        <p:sp>
          <p:nvSpPr>
            <p:cNvPr id="825" name="Google Shape;825;p57"/>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 name="Google Shape;826;p57"/>
            <p:cNvCxnSpPr>
              <a:stCxn id="825" idx="1"/>
            </p:cNvCxnSpPr>
            <p:nvPr/>
          </p:nvCxnSpPr>
          <p:spPr>
            <a:xfrm rot="-5400000">
              <a:off x="912350" y="422400"/>
              <a:ext cx="175200" cy="0"/>
            </a:xfrm>
            <a:prstGeom prst="straightConnector1">
              <a:avLst/>
            </a:prstGeom>
            <a:noFill/>
            <a:ln w="9525" cap="flat" cmpd="sng">
              <a:solidFill>
                <a:schemeClr val="dk1"/>
              </a:solidFill>
              <a:prstDash val="solid"/>
              <a:round/>
              <a:headEnd type="none" w="med" len="med"/>
              <a:tailEnd type="none" w="med" len="med"/>
            </a:ln>
          </p:spPr>
        </p:cxnSp>
      </p:grpSp>
      <p:grpSp>
        <p:nvGrpSpPr>
          <p:cNvPr id="828" name="Google Shape;828;p57"/>
          <p:cNvGrpSpPr/>
          <p:nvPr/>
        </p:nvGrpSpPr>
        <p:grpSpPr>
          <a:xfrm>
            <a:off x="1621926" y="3054800"/>
            <a:ext cx="111300" cy="175200"/>
            <a:chOff x="944300" y="334800"/>
            <a:chExt cx="111300" cy="175200"/>
          </a:xfrm>
        </p:grpSpPr>
        <p:sp>
          <p:nvSpPr>
            <p:cNvPr id="829" name="Google Shape;829;p57"/>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57"/>
            <p:cNvCxnSpPr>
              <a:stCxn id="829"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834" name="Google Shape;834;p57"/>
          <p:cNvGrpSpPr/>
          <p:nvPr/>
        </p:nvGrpSpPr>
        <p:grpSpPr>
          <a:xfrm rot="10800000">
            <a:off x="3567550" y="2504350"/>
            <a:ext cx="111300" cy="175200"/>
            <a:chOff x="944300" y="334800"/>
            <a:chExt cx="111300" cy="175200"/>
          </a:xfrm>
        </p:grpSpPr>
        <p:sp>
          <p:nvSpPr>
            <p:cNvPr id="835" name="Google Shape;835;p57"/>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6" name="Google Shape;836;p57"/>
            <p:cNvCxnSpPr>
              <a:stCxn id="835"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837" name="Google Shape;837;p57"/>
          <p:cNvGrpSpPr/>
          <p:nvPr/>
        </p:nvGrpSpPr>
        <p:grpSpPr>
          <a:xfrm rot="10800000">
            <a:off x="7422777" y="2504350"/>
            <a:ext cx="111300" cy="175200"/>
            <a:chOff x="944300" y="334800"/>
            <a:chExt cx="111300" cy="175200"/>
          </a:xfrm>
        </p:grpSpPr>
        <p:sp>
          <p:nvSpPr>
            <p:cNvPr id="838" name="Google Shape;838;p57"/>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 name="Google Shape;839;p57"/>
            <p:cNvCxnSpPr>
              <a:stCxn id="838"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840" name="Google Shape;840;p57"/>
          <p:cNvGrpSpPr/>
          <p:nvPr/>
        </p:nvGrpSpPr>
        <p:grpSpPr>
          <a:xfrm>
            <a:off x="5501154" y="3054800"/>
            <a:ext cx="111300" cy="175200"/>
            <a:chOff x="944300" y="334800"/>
            <a:chExt cx="111300" cy="175200"/>
          </a:xfrm>
        </p:grpSpPr>
        <p:sp>
          <p:nvSpPr>
            <p:cNvPr id="841" name="Google Shape;841;p57"/>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 name="Google Shape;842;p57"/>
            <p:cNvCxnSpPr>
              <a:stCxn id="841" idx="1"/>
            </p:cNvCxnSpPr>
            <p:nvPr/>
          </p:nvCxnSpPr>
          <p:spPr>
            <a:xfrm rot="10800000">
              <a:off x="999950" y="334800"/>
              <a:ext cx="0" cy="175200"/>
            </a:xfrm>
            <a:prstGeom prst="straightConnector1">
              <a:avLst/>
            </a:prstGeom>
            <a:noFill/>
            <a:ln w="9525" cap="flat" cmpd="sng">
              <a:solidFill>
                <a:schemeClr val="dk1"/>
              </a:solidFill>
              <a:prstDash val="solid"/>
              <a:round/>
              <a:headEnd type="none" w="med" len="med"/>
              <a:tailEnd type="none" w="med" len="med"/>
            </a:ln>
          </p:spPr>
        </p:cxnSp>
      </p:grpSp>
      <p:grpSp>
        <p:nvGrpSpPr>
          <p:cNvPr id="843" name="Google Shape;843;p57"/>
          <p:cNvGrpSpPr/>
          <p:nvPr/>
        </p:nvGrpSpPr>
        <p:grpSpPr>
          <a:xfrm>
            <a:off x="1535726" y="3474038"/>
            <a:ext cx="283700" cy="374725"/>
            <a:chOff x="4806663" y="3252475"/>
            <a:chExt cx="283700" cy="374725"/>
          </a:xfrm>
        </p:grpSpPr>
        <p:sp>
          <p:nvSpPr>
            <p:cNvPr id="844" name="Google Shape;844;p57"/>
            <p:cNvSpPr/>
            <p:nvPr/>
          </p:nvSpPr>
          <p:spPr>
            <a:xfrm>
              <a:off x="4806663" y="3599650"/>
              <a:ext cx="81775" cy="27550"/>
            </a:xfrm>
            <a:custGeom>
              <a:avLst/>
              <a:gdLst/>
              <a:ahLst/>
              <a:cxnLst/>
              <a:rect l="l" t="t" r="r" b="b"/>
              <a:pathLst>
                <a:path w="3271" h="1102" extrusionOk="0">
                  <a:moveTo>
                    <a:pt x="616" y="1"/>
                  </a:moveTo>
                  <a:lnTo>
                    <a:pt x="1" y="1101"/>
                  </a:lnTo>
                  <a:lnTo>
                    <a:pt x="2769" y="1101"/>
                  </a:lnTo>
                  <a:lnTo>
                    <a:pt x="3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7"/>
            <p:cNvSpPr/>
            <p:nvPr/>
          </p:nvSpPr>
          <p:spPr>
            <a:xfrm>
              <a:off x="4832988" y="3252475"/>
              <a:ext cx="104825" cy="325350"/>
            </a:xfrm>
            <a:custGeom>
              <a:avLst/>
              <a:gdLst/>
              <a:ahLst/>
              <a:cxnLst/>
              <a:rect l="l" t="t" r="r" b="b"/>
              <a:pathLst>
                <a:path w="4193" h="13014" extrusionOk="0">
                  <a:moveTo>
                    <a:pt x="2914" y="0"/>
                  </a:moveTo>
                  <a:lnTo>
                    <a:pt x="1037" y="6669"/>
                  </a:lnTo>
                  <a:lnTo>
                    <a:pt x="1037" y="10877"/>
                  </a:lnTo>
                  <a:lnTo>
                    <a:pt x="1" y="13013"/>
                  </a:lnTo>
                  <a:lnTo>
                    <a:pt x="2606" y="13013"/>
                  </a:lnTo>
                  <a:cubicBezTo>
                    <a:pt x="3577" y="12221"/>
                    <a:pt x="4160" y="11023"/>
                    <a:pt x="4192" y="9761"/>
                  </a:cubicBezTo>
                  <a:cubicBezTo>
                    <a:pt x="4192" y="9728"/>
                    <a:pt x="4177" y="6912"/>
                    <a:pt x="4177" y="6912"/>
                  </a:cubicBezTo>
                  <a:cubicBezTo>
                    <a:pt x="4160" y="6621"/>
                    <a:pt x="3918" y="6394"/>
                    <a:pt x="3609" y="6394"/>
                  </a:cubicBezTo>
                  <a:cubicBezTo>
                    <a:pt x="3303" y="6394"/>
                    <a:pt x="3044" y="6653"/>
                    <a:pt x="3044" y="6960"/>
                  </a:cubicBezTo>
                  <a:lnTo>
                    <a:pt x="3044" y="9340"/>
                  </a:lnTo>
                  <a:lnTo>
                    <a:pt x="2170" y="9340"/>
                  </a:lnTo>
                  <a:lnTo>
                    <a:pt x="2170" y="6960"/>
                  </a:lnTo>
                  <a:cubicBezTo>
                    <a:pt x="2170" y="6168"/>
                    <a:pt x="2817" y="5520"/>
                    <a:pt x="3609" y="5520"/>
                  </a:cubicBezTo>
                  <a:cubicBezTo>
                    <a:pt x="3820" y="5520"/>
                    <a:pt x="4015" y="5568"/>
                    <a:pt x="4177" y="5633"/>
                  </a:cubicBezTo>
                  <a:cubicBezTo>
                    <a:pt x="4177" y="5633"/>
                    <a:pt x="4192" y="1295"/>
                    <a:pt x="4192" y="1263"/>
                  </a:cubicBezTo>
                  <a:cubicBezTo>
                    <a:pt x="4177" y="939"/>
                    <a:pt x="4030" y="632"/>
                    <a:pt x="3804" y="389"/>
                  </a:cubicBezTo>
                  <a:cubicBezTo>
                    <a:pt x="3561" y="147"/>
                    <a:pt x="3238" y="17"/>
                    <a:pt x="2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5008613" y="3599650"/>
              <a:ext cx="81750" cy="27550"/>
            </a:xfrm>
            <a:custGeom>
              <a:avLst/>
              <a:gdLst/>
              <a:ahLst/>
              <a:cxnLst/>
              <a:rect l="l" t="t" r="r" b="b"/>
              <a:pathLst>
                <a:path w="3270" h="1102" extrusionOk="0">
                  <a:moveTo>
                    <a:pt x="0" y="1"/>
                  </a:moveTo>
                  <a:lnTo>
                    <a:pt x="518" y="1101"/>
                  </a:lnTo>
                  <a:lnTo>
                    <a:pt x="3270" y="1101"/>
                  </a:lnTo>
                  <a:lnTo>
                    <a:pt x="2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4959638" y="3252475"/>
              <a:ext cx="104825" cy="325350"/>
            </a:xfrm>
            <a:custGeom>
              <a:avLst/>
              <a:gdLst/>
              <a:ahLst/>
              <a:cxnLst/>
              <a:rect l="l" t="t" r="r" b="b"/>
              <a:pathLst>
                <a:path w="4193" h="13014" extrusionOk="0">
                  <a:moveTo>
                    <a:pt x="1279" y="0"/>
                  </a:moveTo>
                  <a:cubicBezTo>
                    <a:pt x="939" y="17"/>
                    <a:pt x="615" y="147"/>
                    <a:pt x="389" y="389"/>
                  </a:cubicBezTo>
                  <a:cubicBezTo>
                    <a:pt x="146" y="632"/>
                    <a:pt x="17" y="939"/>
                    <a:pt x="0" y="1263"/>
                  </a:cubicBezTo>
                  <a:lnTo>
                    <a:pt x="0" y="5633"/>
                  </a:lnTo>
                  <a:cubicBezTo>
                    <a:pt x="179" y="5568"/>
                    <a:pt x="373" y="5520"/>
                    <a:pt x="567" y="5520"/>
                  </a:cubicBezTo>
                  <a:cubicBezTo>
                    <a:pt x="1377" y="5520"/>
                    <a:pt x="2024" y="6168"/>
                    <a:pt x="2024" y="6960"/>
                  </a:cubicBezTo>
                  <a:lnTo>
                    <a:pt x="2024" y="9340"/>
                  </a:lnTo>
                  <a:lnTo>
                    <a:pt x="1133" y="9340"/>
                  </a:lnTo>
                  <a:lnTo>
                    <a:pt x="1133" y="6960"/>
                  </a:lnTo>
                  <a:cubicBezTo>
                    <a:pt x="1133" y="6653"/>
                    <a:pt x="891" y="6394"/>
                    <a:pt x="567" y="6394"/>
                  </a:cubicBezTo>
                  <a:cubicBezTo>
                    <a:pt x="276" y="6394"/>
                    <a:pt x="32" y="6621"/>
                    <a:pt x="0" y="6912"/>
                  </a:cubicBezTo>
                  <a:lnTo>
                    <a:pt x="0" y="9761"/>
                  </a:lnTo>
                  <a:cubicBezTo>
                    <a:pt x="32" y="11023"/>
                    <a:pt x="615" y="12221"/>
                    <a:pt x="1571" y="13013"/>
                  </a:cubicBezTo>
                  <a:lnTo>
                    <a:pt x="4193" y="13013"/>
                  </a:lnTo>
                  <a:lnTo>
                    <a:pt x="3140" y="10877"/>
                  </a:lnTo>
                  <a:lnTo>
                    <a:pt x="3140" y="6669"/>
                  </a:ln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57"/>
          <p:cNvGrpSpPr/>
          <p:nvPr/>
        </p:nvGrpSpPr>
        <p:grpSpPr>
          <a:xfrm>
            <a:off x="7379477" y="1889125"/>
            <a:ext cx="197900" cy="374325"/>
            <a:chOff x="6353213" y="3773650"/>
            <a:chExt cx="197900" cy="374325"/>
          </a:xfrm>
        </p:grpSpPr>
        <p:sp>
          <p:nvSpPr>
            <p:cNvPr id="849" name="Google Shape;849;p57"/>
            <p:cNvSpPr/>
            <p:nvPr/>
          </p:nvSpPr>
          <p:spPr>
            <a:xfrm>
              <a:off x="6353213" y="3773650"/>
              <a:ext cx="197900" cy="216525"/>
            </a:xfrm>
            <a:custGeom>
              <a:avLst/>
              <a:gdLst/>
              <a:ahLst/>
              <a:cxnLst/>
              <a:rect l="l" t="t" r="r" b="b"/>
              <a:pathLst>
                <a:path w="7916" h="8661" extrusionOk="0">
                  <a:moveTo>
                    <a:pt x="988" y="0"/>
                  </a:moveTo>
                  <a:cubicBezTo>
                    <a:pt x="438" y="0"/>
                    <a:pt x="0" y="438"/>
                    <a:pt x="0" y="988"/>
                  </a:cubicBezTo>
                  <a:cubicBezTo>
                    <a:pt x="0" y="1554"/>
                    <a:pt x="438" y="1992"/>
                    <a:pt x="988" y="1992"/>
                  </a:cubicBezTo>
                  <a:cubicBezTo>
                    <a:pt x="1150" y="1992"/>
                    <a:pt x="1312" y="1959"/>
                    <a:pt x="1442" y="1895"/>
                  </a:cubicBezTo>
                  <a:lnTo>
                    <a:pt x="1442" y="1895"/>
                  </a:lnTo>
                  <a:cubicBezTo>
                    <a:pt x="1392" y="2007"/>
                    <a:pt x="1360" y="2137"/>
                    <a:pt x="1360" y="2283"/>
                  </a:cubicBezTo>
                  <a:cubicBezTo>
                    <a:pt x="1360" y="2833"/>
                    <a:pt x="1798" y="3287"/>
                    <a:pt x="2363" y="3287"/>
                  </a:cubicBezTo>
                  <a:cubicBezTo>
                    <a:pt x="2590" y="3287"/>
                    <a:pt x="2817" y="3205"/>
                    <a:pt x="2979" y="3060"/>
                  </a:cubicBezTo>
                  <a:lnTo>
                    <a:pt x="2979" y="3060"/>
                  </a:lnTo>
                  <a:cubicBezTo>
                    <a:pt x="2963" y="3140"/>
                    <a:pt x="2963" y="3205"/>
                    <a:pt x="2963" y="3287"/>
                  </a:cubicBezTo>
                  <a:cubicBezTo>
                    <a:pt x="2963" y="3675"/>
                    <a:pt x="3173" y="4014"/>
                    <a:pt x="3496" y="4176"/>
                  </a:cubicBezTo>
                  <a:cubicBezTo>
                    <a:pt x="3173" y="4338"/>
                    <a:pt x="2963" y="4679"/>
                    <a:pt x="2963" y="5067"/>
                  </a:cubicBezTo>
                  <a:cubicBezTo>
                    <a:pt x="2963" y="5456"/>
                    <a:pt x="3173" y="5795"/>
                    <a:pt x="3496" y="5957"/>
                  </a:cubicBezTo>
                  <a:cubicBezTo>
                    <a:pt x="3173" y="6118"/>
                    <a:pt x="2963" y="6459"/>
                    <a:pt x="2963" y="6847"/>
                  </a:cubicBezTo>
                  <a:cubicBezTo>
                    <a:pt x="2963" y="7236"/>
                    <a:pt x="3190" y="7592"/>
                    <a:pt x="3529" y="7737"/>
                  </a:cubicBezTo>
                  <a:lnTo>
                    <a:pt x="3529" y="8660"/>
                  </a:lnTo>
                  <a:lnTo>
                    <a:pt x="4387" y="8660"/>
                  </a:lnTo>
                  <a:lnTo>
                    <a:pt x="4387" y="7737"/>
                  </a:lnTo>
                  <a:cubicBezTo>
                    <a:pt x="4727" y="7592"/>
                    <a:pt x="4953" y="7236"/>
                    <a:pt x="4953" y="6847"/>
                  </a:cubicBezTo>
                  <a:cubicBezTo>
                    <a:pt x="4953" y="6459"/>
                    <a:pt x="4727" y="6118"/>
                    <a:pt x="4403" y="5957"/>
                  </a:cubicBezTo>
                  <a:cubicBezTo>
                    <a:pt x="4727" y="5795"/>
                    <a:pt x="4953" y="5456"/>
                    <a:pt x="4953" y="5067"/>
                  </a:cubicBezTo>
                  <a:cubicBezTo>
                    <a:pt x="4953" y="4679"/>
                    <a:pt x="4727" y="4338"/>
                    <a:pt x="4403" y="4176"/>
                  </a:cubicBezTo>
                  <a:cubicBezTo>
                    <a:pt x="4727" y="4014"/>
                    <a:pt x="4953" y="3675"/>
                    <a:pt x="4953" y="3287"/>
                  </a:cubicBezTo>
                  <a:cubicBezTo>
                    <a:pt x="4953" y="3205"/>
                    <a:pt x="4953" y="3140"/>
                    <a:pt x="4938" y="3060"/>
                  </a:cubicBezTo>
                  <a:lnTo>
                    <a:pt x="4938" y="3060"/>
                  </a:lnTo>
                  <a:cubicBezTo>
                    <a:pt x="5100" y="3205"/>
                    <a:pt x="5326" y="3287"/>
                    <a:pt x="5553" y="3287"/>
                  </a:cubicBezTo>
                  <a:cubicBezTo>
                    <a:pt x="6103" y="3287"/>
                    <a:pt x="6556" y="2833"/>
                    <a:pt x="6556" y="2283"/>
                  </a:cubicBezTo>
                  <a:cubicBezTo>
                    <a:pt x="6556" y="2137"/>
                    <a:pt x="6524" y="2007"/>
                    <a:pt x="6475" y="1895"/>
                  </a:cubicBezTo>
                  <a:lnTo>
                    <a:pt x="6475" y="1895"/>
                  </a:lnTo>
                  <a:cubicBezTo>
                    <a:pt x="6604" y="1959"/>
                    <a:pt x="6750" y="1992"/>
                    <a:pt x="6912" y="1992"/>
                  </a:cubicBezTo>
                  <a:cubicBezTo>
                    <a:pt x="7463" y="1992"/>
                    <a:pt x="7916" y="1554"/>
                    <a:pt x="7916" y="988"/>
                  </a:cubicBezTo>
                  <a:cubicBezTo>
                    <a:pt x="7916" y="438"/>
                    <a:pt x="7463" y="0"/>
                    <a:pt x="6912" y="0"/>
                  </a:cubicBezTo>
                  <a:cubicBezTo>
                    <a:pt x="6362" y="0"/>
                    <a:pt x="5924" y="438"/>
                    <a:pt x="5924" y="988"/>
                  </a:cubicBezTo>
                  <a:cubicBezTo>
                    <a:pt x="5924" y="1133"/>
                    <a:pt x="5941" y="1263"/>
                    <a:pt x="6006" y="1392"/>
                  </a:cubicBezTo>
                  <a:cubicBezTo>
                    <a:pt x="5860" y="1328"/>
                    <a:pt x="5715" y="1280"/>
                    <a:pt x="5553" y="1280"/>
                  </a:cubicBezTo>
                  <a:cubicBezTo>
                    <a:pt x="5002" y="1280"/>
                    <a:pt x="4549" y="1733"/>
                    <a:pt x="4549" y="2283"/>
                  </a:cubicBezTo>
                  <a:cubicBezTo>
                    <a:pt x="4549" y="2363"/>
                    <a:pt x="4565" y="2428"/>
                    <a:pt x="4582" y="2510"/>
                  </a:cubicBezTo>
                  <a:cubicBezTo>
                    <a:pt x="4403" y="2363"/>
                    <a:pt x="4193" y="2283"/>
                    <a:pt x="3950" y="2283"/>
                  </a:cubicBezTo>
                  <a:cubicBezTo>
                    <a:pt x="3723" y="2283"/>
                    <a:pt x="3496" y="2363"/>
                    <a:pt x="3335" y="2510"/>
                  </a:cubicBezTo>
                  <a:cubicBezTo>
                    <a:pt x="3351" y="2428"/>
                    <a:pt x="3351" y="2363"/>
                    <a:pt x="3351" y="2283"/>
                  </a:cubicBezTo>
                  <a:cubicBezTo>
                    <a:pt x="3351" y="1733"/>
                    <a:pt x="2914" y="1280"/>
                    <a:pt x="2363" y="1280"/>
                  </a:cubicBezTo>
                  <a:cubicBezTo>
                    <a:pt x="2202" y="1280"/>
                    <a:pt x="2040" y="1328"/>
                    <a:pt x="1910" y="1392"/>
                  </a:cubicBezTo>
                  <a:cubicBezTo>
                    <a:pt x="1959" y="1263"/>
                    <a:pt x="1992" y="1133"/>
                    <a:pt x="1992" y="988"/>
                  </a:cubicBezTo>
                  <a:cubicBezTo>
                    <a:pt x="1992" y="438"/>
                    <a:pt x="1554" y="0"/>
                    <a:pt x="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7"/>
            <p:cNvSpPr/>
            <p:nvPr/>
          </p:nvSpPr>
          <p:spPr>
            <a:xfrm>
              <a:off x="6403813" y="4011175"/>
              <a:ext cx="96325" cy="136800"/>
            </a:xfrm>
            <a:custGeom>
              <a:avLst/>
              <a:gdLst/>
              <a:ahLst/>
              <a:cxnLst/>
              <a:rect l="l" t="t" r="r" b="b"/>
              <a:pathLst>
                <a:path w="3853" h="5472" extrusionOk="0">
                  <a:moveTo>
                    <a:pt x="1263" y="1"/>
                  </a:moveTo>
                  <a:lnTo>
                    <a:pt x="1263" y="1361"/>
                  </a:lnTo>
                  <a:lnTo>
                    <a:pt x="0" y="1361"/>
                  </a:lnTo>
                  <a:lnTo>
                    <a:pt x="0" y="2703"/>
                  </a:lnTo>
                  <a:lnTo>
                    <a:pt x="1263" y="2703"/>
                  </a:lnTo>
                  <a:lnTo>
                    <a:pt x="1263" y="5472"/>
                  </a:lnTo>
                  <a:lnTo>
                    <a:pt x="2605" y="5472"/>
                  </a:lnTo>
                  <a:lnTo>
                    <a:pt x="2605" y="2703"/>
                  </a:lnTo>
                  <a:lnTo>
                    <a:pt x="3852" y="2703"/>
                  </a:lnTo>
                  <a:lnTo>
                    <a:pt x="3852" y="1361"/>
                  </a:lnTo>
                  <a:lnTo>
                    <a:pt x="2605" y="1361"/>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57"/>
          <p:cNvGrpSpPr/>
          <p:nvPr/>
        </p:nvGrpSpPr>
        <p:grpSpPr>
          <a:xfrm>
            <a:off x="3511113" y="1889125"/>
            <a:ext cx="224175" cy="374325"/>
            <a:chOff x="5588063" y="3773650"/>
            <a:chExt cx="224175" cy="374325"/>
          </a:xfrm>
        </p:grpSpPr>
        <p:sp>
          <p:nvSpPr>
            <p:cNvPr id="852" name="Google Shape;852;p57"/>
            <p:cNvSpPr/>
            <p:nvPr/>
          </p:nvSpPr>
          <p:spPr>
            <a:xfrm>
              <a:off x="5588063" y="3773650"/>
              <a:ext cx="223775" cy="374325"/>
            </a:xfrm>
            <a:custGeom>
              <a:avLst/>
              <a:gdLst/>
              <a:ahLst/>
              <a:cxnLst/>
              <a:rect l="l" t="t" r="r" b="b"/>
              <a:pathLst>
                <a:path w="8951" h="14973" extrusionOk="0">
                  <a:moveTo>
                    <a:pt x="4515" y="0"/>
                  </a:moveTo>
                  <a:cubicBezTo>
                    <a:pt x="4208" y="0"/>
                    <a:pt x="3965" y="244"/>
                    <a:pt x="3965" y="535"/>
                  </a:cubicBezTo>
                  <a:lnTo>
                    <a:pt x="3965" y="7786"/>
                  </a:lnTo>
                  <a:cubicBezTo>
                    <a:pt x="3965" y="8207"/>
                    <a:pt x="3820" y="8596"/>
                    <a:pt x="3561" y="8887"/>
                  </a:cubicBezTo>
                  <a:cubicBezTo>
                    <a:pt x="4370" y="9291"/>
                    <a:pt x="4920" y="10133"/>
                    <a:pt x="4920" y="11104"/>
                  </a:cubicBezTo>
                  <a:lnTo>
                    <a:pt x="4046" y="11104"/>
                  </a:lnTo>
                  <a:cubicBezTo>
                    <a:pt x="4046" y="10214"/>
                    <a:pt x="3317" y="9502"/>
                    <a:pt x="2443" y="9502"/>
                  </a:cubicBezTo>
                  <a:lnTo>
                    <a:pt x="1569" y="9502"/>
                  </a:lnTo>
                  <a:lnTo>
                    <a:pt x="1569" y="8611"/>
                  </a:lnTo>
                  <a:lnTo>
                    <a:pt x="2249" y="8611"/>
                  </a:lnTo>
                  <a:cubicBezTo>
                    <a:pt x="2702" y="8611"/>
                    <a:pt x="3091" y="8239"/>
                    <a:pt x="3091" y="7786"/>
                  </a:cubicBezTo>
                  <a:lnTo>
                    <a:pt x="3091" y="7316"/>
                  </a:lnTo>
                  <a:lnTo>
                    <a:pt x="598" y="7316"/>
                  </a:lnTo>
                  <a:cubicBezTo>
                    <a:pt x="436" y="7316"/>
                    <a:pt x="291" y="7365"/>
                    <a:pt x="177" y="7478"/>
                  </a:cubicBezTo>
                  <a:cubicBezTo>
                    <a:pt x="65" y="7592"/>
                    <a:pt x="0" y="7754"/>
                    <a:pt x="0" y="7916"/>
                  </a:cubicBezTo>
                  <a:lnTo>
                    <a:pt x="0" y="8967"/>
                  </a:lnTo>
                  <a:cubicBezTo>
                    <a:pt x="32" y="10635"/>
                    <a:pt x="825" y="12189"/>
                    <a:pt x="2152" y="13240"/>
                  </a:cubicBezTo>
                  <a:lnTo>
                    <a:pt x="2557" y="13564"/>
                  </a:lnTo>
                  <a:lnTo>
                    <a:pt x="2557" y="14973"/>
                  </a:lnTo>
                  <a:lnTo>
                    <a:pt x="6927" y="14973"/>
                  </a:lnTo>
                  <a:lnTo>
                    <a:pt x="6927" y="13030"/>
                  </a:lnTo>
                  <a:lnTo>
                    <a:pt x="7558" y="12286"/>
                  </a:lnTo>
                  <a:cubicBezTo>
                    <a:pt x="8417" y="11282"/>
                    <a:pt x="8902" y="10020"/>
                    <a:pt x="8950" y="8693"/>
                  </a:cubicBezTo>
                  <a:lnTo>
                    <a:pt x="8950" y="8693"/>
                  </a:lnTo>
                  <a:cubicBezTo>
                    <a:pt x="8788" y="8757"/>
                    <a:pt x="8611" y="8805"/>
                    <a:pt x="8417" y="8805"/>
                  </a:cubicBezTo>
                  <a:cubicBezTo>
                    <a:pt x="7640" y="8805"/>
                    <a:pt x="7008" y="8175"/>
                    <a:pt x="7008" y="7381"/>
                  </a:cubicBezTo>
                  <a:lnTo>
                    <a:pt x="7008" y="1862"/>
                  </a:lnTo>
                  <a:cubicBezTo>
                    <a:pt x="7008" y="1554"/>
                    <a:pt x="6766" y="1312"/>
                    <a:pt x="6457" y="1312"/>
                  </a:cubicBezTo>
                  <a:cubicBezTo>
                    <a:pt x="6166" y="1312"/>
                    <a:pt x="5924" y="1554"/>
                    <a:pt x="5924" y="1862"/>
                  </a:cubicBezTo>
                  <a:lnTo>
                    <a:pt x="5924" y="6604"/>
                  </a:lnTo>
                  <a:lnTo>
                    <a:pt x="5050" y="6604"/>
                  </a:lnTo>
                  <a:lnTo>
                    <a:pt x="5050" y="535"/>
                  </a:lnTo>
                  <a:cubicBezTo>
                    <a:pt x="5050" y="244"/>
                    <a:pt x="4807" y="0"/>
                    <a:pt x="4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p:cNvSpPr/>
            <p:nvPr/>
          </p:nvSpPr>
          <p:spPr>
            <a:xfrm>
              <a:off x="5638238" y="3811300"/>
              <a:ext cx="27100" cy="123025"/>
            </a:xfrm>
            <a:custGeom>
              <a:avLst/>
              <a:gdLst/>
              <a:ahLst/>
              <a:cxnLst/>
              <a:rect l="l" t="t" r="r" b="b"/>
              <a:pathLst>
                <a:path w="1084" h="4921" extrusionOk="0">
                  <a:moveTo>
                    <a:pt x="550" y="0"/>
                  </a:moveTo>
                  <a:cubicBezTo>
                    <a:pt x="242" y="0"/>
                    <a:pt x="0" y="242"/>
                    <a:pt x="0" y="551"/>
                  </a:cubicBezTo>
                  <a:lnTo>
                    <a:pt x="0" y="4921"/>
                  </a:lnTo>
                  <a:lnTo>
                    <a:pt x="1084" y="4921"/>
                  </a:lnTo>
                  <a:lnTo>
                    <a:pt x="1084" y="551"/>
                  </a:lnTo>
                  <a:cubicBezTo>
                    <a:pt x="1084" y="242"/>
                    <a:pt x="842"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7"/>
            <p:cNvSpPr/>
            <p:nvPr/>
          </p:nvSpPr>
          <p:spPr>
            <a:xfrm>
              <a:off x="5785088" y="3899500"/>
              <a:ext cx="27150" cy="72450"/>
            </a:xfrm>
            <a:custGeom>
              <a:avLst/>
              <a:gdLst/>
              <a:ahLst/>
              <a:cxnLst/>
              <a:rect l="l" t="t" r="r" b="b"/>
              <a:pathLst>
                <a:path w="1086" h="2898" extrusionOk="0">
                  <a:moveTo>
                    <a:pt x="536" y="1"/>
                  </a:moveTo>
                  <a:cubicBezTo>
                    <a:pt x="244" y="1"/>
                    <a:pt x="1" y="243"/>
                    <a:pt x="1" y="551"/>
                  </a:cubicBezTo>
                  <a:lnTo>
                    <a:pt x="1" y="2347"/>
                  </a:lnTo>
                  <a:cubicBezTo>
                    <a:pt x="1" y="2655"/>
                    <a:pt x="244" y="2897"/>
                    <a:pt x="536" y="2897"/>
                  </a:cubicBezTo>
                  <a:cubicBezTo>
                    <a:pt x="842" y="2897"/>
                    <a:pt x="1086" y="2655"/>
                    <a:pt x="1086" y="2347"/>
                  </a:cubicBezTo>
                  <a:lnTo>
                    <a:pt x="1086" y="551"/>
                  </a:lnTo>
                  <a:cubicBezTo>
                    <a:pt x="1086" y="243"/>
                    <a:pt x="8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57"/>
          <p:cNvGrpSpPr/>
          <p:nvPr/>
        </p:nvGrpSpPr>
        <p:grpSpPr>
          <a:xfrm>
            <a:off x="5369654" y="3471450"/>
            <a:ext cx="374300" cy="374725"/>
            <a:chOff x="7769063" y="3252475"/>
            <a:chExt cx="374300" cy="374725"/>
          </a:xfrm>
        </p:grpSpPr>
        <p:sp>
          <p:nvSpPr>
            <p:cNvPr id="856" name="Google Shape;856;p57"/>
            <p:cNvSpPr/>
            <p:nvPr/>
          </p:nvSpPr>
          <p:spPr>
            <a:xfrm>
              <a:off x="7865763" y="3252475"/>
              <a:ext cx="176850" cy="70025"/>
            </a:xfrm>
            <a:custGeom>
              <a:avLst/>
              <a:gdLst/>
              <a:ahLst/>
              <a:cxnLst/>
              <a:rect l="l" t="t" r="r" b="b"/>
              <a:pathLst>
                <a:path w="7074" h="2801" extrusionOk="0">
                  <a:moveTo>
                    <a:pt x="0" y="0"/>
                  </a:moveTo>
                  <a:lnTo>
                    <a:pt x="0" y="2801"/>
                  </a:lnTo>
                  <a:lnTo>
                    <a:pt x="7074" y="2801"/>
                  </a:lnTo>
                  <a:lnTo>
                    <a:pt x="7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7817188" y="3557175"/>
              <a:ext cx="26750" cy="70025"/>
            </a:xfrm>
            <a:custGeom>
              <a:avLst/>
              <a:gdLst/>
              <a:ahLst/>
              <a:cxnLst/>
              <a:rect l="l" t="t" r="r" b="b"/>
              <a:pathLst>
                <a:path w="1070" h="2801" extrusionOk="0">
                  <a:moveTo>
                    <a:pt x="1" y="1"/>
                  </a:moveTo>
                  <a:lnTo>
                    <a:pt x="1" y="2800"/>
                  </a:lnTo>
                  <a:lnTo>
                    <a:pt x="1069" y="2800"/>
                  </a:lnTo>
                  <a:lnTo>
                    <a:pt x="1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7817188" y="3252475"/>
              <a:ext cx="26750" cy="70025"/>
            </a:xfrm>
            <a:custGeom>
              <a:avLst/>
              <a:gdLst/>
              <a:ahLst/>
              <a:cxnLst/>
              <a:rect l="l" t="t" r="r" b="b"/>
              <a:pathLst>
                <a:path w="1070" h="2801" extrusionOk="0">
                  <a:moveTo>
                    <a:pt x="1" y="0"/>
                  </a:moveTo>
                  <a:lnTo>
                    <a:pt x="1" y="2801"/>
                  </a:lnTo>
                  <a:lnTo>
                    <a:pt x="1069" y="2801"/>
                  </a:lnTo>
                  <a:lnTo>
                    <a:pt x="1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7769063" y="3580225"/>
              <a:ext cx="26300" cy="23925"/>
            </a:xfrm>
            <a:custGeom>
              <a:avLst/>
              <a:gdLst/>
              <a:ahLst/>
              <a:cxnLst/>
              <a:rect l="l" t="t" r="r" b="b"/>
              <a:pathLst>
                <a:path w="1052" h="957" extrusionOk="0">
                  <a:moveTo>
                    <a:pt x="1" y="1"/>
                  </a:moveTo>
                  <a:lnTo>
                    <a:pt x="1" y="956"/>
                  </a:lnTo>
                  <a:lnTo>
                    <a:pt x="1052" y="956"/>
                  </a:lnTo>
                  <a:lnTo>
                    <a:pt x="1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7"/>
            <p:cNvSpPr/>
            <p:nvPr/>
          </p:nvSpPr>
          <p:spPr>
            <a:xfrm>
              <a:off x="8117063" y="3275550"/>
              <a:ext cx="26300" cy="23875"/>
            </a:xfrm>
            <a:custGeom>
              <a:avLst/>
              <a:gdLst/>
              <a:ahLst/>
              <a:cxnLst/>
              <a:rect l="l" t="t" r="r" b="b"/>
              <a:pathLst>
                <a:path w="1052" h="955" extrusionOk="0">
                  <a:moveTo>
                    <a:pt x="0" y="0"/>
                  </a:moveTo>
                  <a:lnTo>
                    <a:pt x="0" y="955"/>
                  </a:lnTo>
                  <a:lnTo>
                    <a:pt x="1052" y="955"/>
                  </a:lnTo>
                  <a:lnTo>
                    <a:pt x="1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7"/>
            <p:cNvSpPr/>
            <p:nvPr/>
          </p:nvSpPr>
          <p:spPr>
            <a:xfrm>
              <a:off x="8117063" y="3580225"/>
              <a:ext cx="26300" cy="23925"/>
            </a:xfrm>
            <a:custGeom>
              <a:avLst/>
              <a:gdLst/>
              <a:ahLst/>
              <a:cxnLst/>
              <a:rect l="l" t="t" r="r" b="b"/>
              <a:pathLst>
                <a:path w="1052" h="957" extrusionOk="0">
                  <a:moveTo>
                    <a:pt x="0" y="1"/>
                  </a:moveTo>
                  <a:lnTo>
                    <a:pt x="0" y="956"/>
                  </a:lnTo>
                  <a:lnTo>
                    <a:pt x="1052" y="956"/>
                  </a:lnTo>
                  <a:lnTo>
                    <a:pt x="1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7865763" y="3557175"/>
              <a:ext cx="176850" cy="70025"/>
            </a:xfrm>
            <a:custGeom>
              <a:avLst/>
              <a:gdLst/>
              <a:ahLst/>
              <a:cxnLst/>
              <a:rect l="l" t="t" r="r" b="b"/>
              <a:pathLst>
                <a:path w="7074" h="2801" extrusionOk="0">
                  <a:moveTo>
                    <a:pt x="0" y="1"/>
                  </a:moveTo>
                  <a:lnTo>
                    <a:pt x="0" y="2800"/>
                  </a:lnTo>
                  <a:lnTo>
                    <a:pt x="7074" y="2800"/>
                  </a:lnTo>
                  <a:lnTo>
                    <a:pt x="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7769063" y="3275550"/>
              <a:ext cx="26300" cy="23875"/>
            </a:xfrm>
            <a:custGeom>
              <a:avLst/>
              <a:gdLst/>
              <a:ahLst/>
              <a:cxnLst/>
              <a:rect l="l" t="t" r="r" b="b"/>
              <a:pathLst>
                <a:path w="1052" h="955" extrusionOk="0">
                  <a:moveTo>
                    <a:pt x="1" y="0"/>
                  </a:moveTo>
                  <a:lnTo>
                    <a:pt x="1" y="955"/>
                  </a:lnTo>
                  <a:lnTo>
                    <a:pt x="1052" y="955"/>
                  </a:lnTo>
                  <a:lnTo>
                    <a:pt x="1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8064463" y="3252475"/>
              <a:ext cx="30775" cy="70025"/>
            </a:xfrm>
            <a:custGeom>
              <a:avLst/>
              <a:gdLst/>
              <a:ahLst/>
              <a:cxnLst/>
              <a:rect l="l" t="t" r="r" b="b"/>
              <a:pathLst>
                <a:path w="1231" h="2801" extrusionOk="0">
                  <a:moveTo>
                    <a:pt x="0" y="0"/>
                  </a:moveTo>
                  <a:lnTo>
                    <a:pt x="0" y="2801"/>
                  </a:lnTo>
                  <a:lnTo>
                    <a:pt x="1230" y="2801"/>
                  </a:lnTo>
                  <a:lnTo>
                    <a:pt x="12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7842288" y="3344350"/>
              <a:ext cx="227850" cy="191000"/>
            </a:xfrm>
            <a:custGeom>
              <a:avLst/>
              <a:gdLst/>
              <a:ahLst/>
              <a:cxnLst/>
              <a:rect l="l" t="t" r="r" b="b"/>
              <a:pathLst>
                <a:path w="9114" h="7640" extrusionOk="0">
                  <a:moveTo>
                    <a:pt x="3950" y="1489"/>
                  </a:moveTo>
                  <a:lnTo>
                    <a:pt x="3950" y="2379"/>
                  </a:lnTo>
                  <a:lnTo>
                    <a:pt x="1377" y="2379"/>
                  </a:lnTo>
                  <a:lnTo>
                    <a:pt x="1377" y="1489"/>
                  </a:lnTo>
                  <a:close/>
                  <a:moveTo>
                    <a:pt x="7737" y="1489"/>
                  </a:moveTo>
                  <a:lnTo>
                    <a:pt x="7737" y="2379"/>
                  </a:lnTo>
                  <a:lnTo>
                    <a:pt x="5164" y="2379"/>
                  </a:lnTo>
                  <a:lnTo>
                    <a:pt x="5164" y="1489"/>
                  </a:lnTo>
                  <a:close/>
                  <a:moveTo>
                    <a:pt x="3950" y="3479"/>
                  </a:moveTo>
                  <a:lnTo>
                    <a:pt x="3950" y="4353"/>
                  </a:lnTo>
                  <a:lnTo>
                    <a:pt x="1377" y="4353"/>
                  </a:lnTo>
                  <a:lnTo>
                    <a:pt x="1377" y="3479"/>
                  </a:lnTo>
                  <a:close/>
                  <a:moveTo>
                    <a:pt x="7737" y="3479"/>
                  </a:moveTo>
                  <a:lnTo>
                    <a:pt x="7737" y="4353"/>
                  </a:lnTo>
                  <a:lnTo>
                    <a:pt x="5164" y="4353"/>
                  </a:lnTo>
                  <a:lnTo>
                    <a:pt x="5164" y="3479"/>
                  </a:lnTo>
                  <a:close/>
                  <a:moveTo>
                    <a:pt x="3950" y="5324"/>
                  </a:moveTo>
                  <a:lnTo>
                    <a:pt x="3950" y="6198"/>
                  </a:lnTo>
                  <a:lnTo>
                    <a:pt x="1377" y="6198"/>
                  </a:lnTo>
                  <a:lnTo>
                    <a:pt x="1377" y="5324"/>
                  </a:lnTo>
                  <a:close/>
                  <a:moveTo>
                    <a:pt x="7737" y="5324"/>
                  </a:moveTo>
                  <a:lnTo>
                    <a:pt x="7737" y="6198"/>
                  </a:lnTo>
                  <a:lnTo>
                    <a:pt x="5164" y="6198"/>
                  </a:lnTo>
                  <a:lnTo>
                    <a:pt x="5164" y="5324"/>
                  </a:lnTo>
                  <a:close/>
                  <a:moveTo>
                    <a:pt x="0" y="0"/>
                  </a:moveTo>
                  <a:lnTo>
                    <a:pt x="0" y="7640"/>
                  </a:lnTo>
                  <a:lnTo>
                    <a:pt x="9114" y="7640"/>
                  </a:lnTo>
                  <a:lnTo>
                    <a:pt x="9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8064463" y="3557175"/>
              <a:ext cx="30775" cy="70025"/>
            </a:xfrm>
            <a:custGeom>
              <a:avLst/>
              <a:gdLst/>
              <a:ahLst/>
              <a:cxnLst/>
              <a:rect l="l" t="t" r="r" b="b"/>
              <a:pathLst>
                <a:path w="1231" h="2801" extrusionOk="0">
                  <a:moveTo>
                    <a:pt x="0" y="1"/>
                  </a:moveTo>
                  <a:lnTo>
                    <a:pt x="0" y="2800"/>
                  </a:lnTo>
                  <a:lnTo>
                    <a:pt x="1230" y="2800"/>
                  </a:lnTo>
                  <a:lnTo>
                    <a:pt x="1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57"/>
          <p:cNvGrpSpPr/>
          <p:nvPr/>
        </p:nvGrpSpPr>
        <p:grpSpPr>
          <a:xfrm rot="-5400000">
            <a:off x="4534338" y="2749550"/>
            <a:ext cx="111300" cy="175200"/>
            <a:chOff x="944300" y="334800"/>
            <a:chExt cx="111300" cy="175200"/>
          </a:xfrm>
        </p:grpSpPr>
        <p:sp>
          <p:nvSpPr>
            <p:cNvPr id="868" name="Google Shape;868;p57"/>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9" name="Google Shape;869;p57"/>
            <p:cNvCxnSpPr>
              <a:stCxn id="868" idx="1"/>
            </p:cNvCxnSpPr>
            <p:nvPr/>
          </p:nvCxnSpPr>
          <p:spPr>
            <a:xfrm rot="-5400000">
              <a:off x="912350" y="422400"/>
              <a:ext cx="175200" cy="0"/>
            </a:xfrm>
            <a:prstGeom prst="straightConnector1">
              <a:avLst/>
            </a:prstGeom>
            <a:noFill/>
            <a:ln w="9525" cap="flat" cmpd="sng">
              <a:solidFill>
                <a:schemeClr val="dk1"/>
              </a:solidFill>
              <a:prstDash val="solid"/>
              <a:round/>
              <a:headEnd type="none" w="med" len="med"/>
              <a:tailEnd type="none" w="med" len="med"/>
            </a:ln>
          </p:spPr>
        </p:cxnSp>
      </p:grpSp>
      <p:grpSp>
        <p:nvGrpSpPr>
          <p:cNvPr id="870" name="Google Shape;870;p57"/>
          <p:cNvGrpSpPr/>
          <p:nvPr/>
        </p:nvGrpSpPr>
        <p:grpSpPr>
          <a:xfrm rot="-5400000">
            <a:off x="6461950" y="2749550"/>
            <a:ext cx="111300" cy="175200"/>
            <a:chOff x="944300" y="334800"/>
            <a:chExt cx="111300" cy="175200"/>
          </a:xfrm>
        </p:grpSpPr>
        <p:sp>
          <p:nvSpPr>
            <p:cNvPr id="871" name="Google Shape;871;p57"/>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57"/>
            <p:cNvCxnSpPr>
              <a:stCxn id="871" idx="1"/>
            </p:cNvCxnSpPr>
            <p:nvPr/>
          </p:nvCxnSpPr>
          <p:spPr>
            <a:xfrm rot="-5400000">
              <a:off x="912350" y="422400"/>
              <a:ext cx="175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6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60"/>
          <p:cNvSpPr txBox="1">
            <a:spLocks noGrp="1"/>
          </p:cNvSpPr>
          <p:nvPr>
            <p:ph type="title" idx="4294967295"/>
          </p:nvPr>
        </p:nvSpPr>
        <p:spPr>
          <a:xfrm>
            <a:off x="0" y="4089400"/>
            <a:ext cx="1949450" cy="288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Religion</a:t>
            </a:r>
            <a:endParaRPr sz="2000"/>
          </a:p>
        </p:txBody>
      </p:sp>
      <p:sp>
        <p:nvSpPr>
          <p:cNvPr id="941" name="Google Shape;941;p60"/>
          <p:cNvSpPr txBox="1">
            <a:spLocks noGrp="1"/>
          </p:cNvSpPr>
          <p:nvPr>
            <p:ph type="title" idx="4294967295"/>
          </p:nvPr>
        </p:nvSpPr>
        <p:spPr>
          <a:xfrm>
            <a:off x="7194550" y="4089400"/>
            <a:ext cx="1949450" cy="288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Philosophy</a:t>
            </a:r>
            <a:endParaRPr sz="2000"/>
          </a:p>
        </p:txBody>
      </p:sp>
      <p:graphicFrame>
        <p:nvGraphicFramePr>
          <p:cNvPr id="936" name="Google Shape;936;p60"/>
          <p:cNvGraphicFramePr/>
          <p:nvPr/>
        </p:nvGraphicFramePr>
        <p:xfrm>
          <a:off x="925689" y="1254902"/>
          <a:ext cx="7292600" cy="2570960"/>
        </p:xfrm>
        <a:graphic>
          <a:graphicData uri="http://schemas.openxmlformats.org/drawingml/2006/table">
            <a:tbl>
              <a:tblPr>
                <a:noFill/>
                <a:tableStyleId>{67F9EAAA-7AEC-4C89-BED9-F5C1C8C64D3A}</a:tableStyleId>
              </a:tblPr>
              <a:tblGrid>
                <a:gridCol w="1041800">
                  <a:extLst>
                    <a:ext uri="{9D8B030D-6E8A-4147-A177-3AD203B41FA5}">
                      <a16:colId xmlns:a16="http://schemas.microsoft.com/office/drawing/2014/main" val="20000"/>
                    </a:ext>
                  </a:extLst>
                </a:gridCol>
                <a:gridCol w="1041800">
                  <a:extLst>
                    <a:ext uri="{9D8B030D-6E8A-4147-A177-3AD203B41FA5}">
                      <a16:colId xmlns:a16="http://schemas.microsoft.com/office/drawing/2014/main" val="20001"/>
                    </a:ext>
                  </a:extLst>
                </a:gridCol>
                <a:gridCol w="1041800">
                  <a:extLst>
                    <a:ext uri="{9D8B030D-6E8A-4147-A177-3AD203B41FA5}">
                      <a16:colId xmlns:a16="http://schemas.microsoft.com/office/drawing/2014/main" val="20002"/>
                    </a:ext>
                  </a:extLst>
                </a:gridCol>
                <a:gridCol w="1041800">
                  <a:extLst>
                    <a:ext uri="{9D8B030D-6E8A-4147-A177-3AD203B41FA5}">
                      <a16:colId xmlns:a16="http://schemas.microsoft.com/office/drawing/2014/main" val="20003"/>
                    </a:ext>
                  </a:extLst>
                </a:gridCol>
                <a:gridCol w="1041800">
                  <a:extLst>
                    <a:ext uri="{9D8B030D-6E8A-4147-A177-3AD203B41FA5}">
                      <a16:colId xmlns:a16="http://schemas.microsoft.com/office/drawing/2014/main" val="20004"/>
                    </a:ext>
                  </a:extLst>
                </a:gridCol>
                <a:gridCol w="1041800">
                  <a:extLst>
                    <a:ext uri="{9D8B030D-6E8A-4147-A177-3AD203B41FA5}">
                      <a16:colId xmlns:a16="http://schemas.microsoft.com/office/drawing/2014/main" val="20005"/>
                    </a:ext>
                  </a:extLst>
                </a:gridCol>
                <a:gridCol w="1041800">
                  <a:extLst>
                    <a:ext uri="{9D8B030D-6E8A-4147-A177-3AD203B41FA5}">
                      <a16:colId xmlns:a16="http://schemas.microsoft.com/office/drawing/2014/main" val="20006"/>
                    </a:ext>
                  </a:extLst>
                </a:gridCol>
              </a:tblGrid>
              <a:tr h="418100">
                <a:tc>
                  <a:txBody>
                    <a:bodyPr/>
                    <a:lstStyle/>
                    <a:p>
                      <a:pPr marL="0" lvl="0" indent="0" algn="ctr" rtl="0">
                        <a:spcBef>
                          <a:spcPts val="0"/>
                        </a:spcBef>
                        <a:spcAft>
                          <a:spcPts val="0"/>
                        </a:spcAft>
                        <a:buNone/>
                      </a:pPr>
                      <a:r>
                        <a:rPr lang="en" sz="2000" b="1">
                          <a:solidFill>
                            <a:schemeClr val="dk1"/>
                          </a:solidFill>
                          <a:latin typeface="Syne"/>
                          <a:ea typeface="Syne"/>
                          <a:cs typeface="Syne"/>
                          <a:sym typeface="Syne"/>
                        </a:rPr>
                        <a:t>Sun</a:t>
                      </a:r>
                      <a:endParaRPr sz="2000" b="1">
                        <a:solidFill>
                          <a:schemeClr val="dk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Syne"/>
                          <a:ea typeface="Syne"/>
                          <a:cs typeface="Syne"/>
                          <a:sym typeface="Syne"/>
                        </a:rPr>
                        <a:t>Mon</a:t>
                      </a:r>
                      <a:endParaRPr sz="2000" b="1">
                        <a:solidFill>
                          <a:schemeClr val="dk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Syne"/>
                          <a:ea typeface="Syne"/>
                          <a:cs typeface="Syne"/>
                          <a:sym typeface="Syne"/>
                        </a:rPr>
                        <a:t>Tue</a:t>
                      </a:r>
                      <a:endParaRPr sz="2000" b="1">
                        <a:solidFill>
                          <a:schemeClr val="dk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Syne"/>
                          <a:ea typeface="Syne"/>
                          <a:cs typeface="Syne"/>
                          <a:sym typeface="Syne"/>
                        </a:rPr>
                        <a:t>Wed</a:t>
                      </a:r>
                      <a:endParaRPr sz="2000" b="1">
                        <a:solidFill>
                          <a:schemeClr val="dk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Syne"/>
                          <a:ea typeface="Syne"/>
                          <a:cs typeface="Syne"/>
                          <a:sym typeface="Syne"/>
                        </a:rPr>
                        <a:t>Thu</a:t>
                      </a:r>
                      <a:endParaRPr sz="2000" b="1">
                        <a:solidFill>
                          <a:schemeClr val="dk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Syne"/>
                          <a:ea typeface="Syne"/>
                          <a:cs typeface="Syne"/>
                          <a:sym typeface="Syne"/>
                        </a:rPr>
                        <a:t>Fri</a:t>
                      </a:r>
                      <a:endParaRPr sz="2000" b="1">
                        <a:solidFill>
                          <a:schemeClr val="dk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Syne"/>
                          <a:ea typeface="Syne"/>
                          <a:cs typeface="Syne"/>
                          <a:sym typeface="Syne"/>
                        </a:rPr>
                        <a:t>Sat</a:t>
                      </a:r>
                      <a:endParaRPr sz="2000" b="1">
                        <a:solidFill>
                          <a:schemeClr val="dk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1775">
                <a:tc>
                  <a:txBody>
                    <a:bodyPr/>
                    <a:lstStyle/>
                    <a:p>
                      <a:pPr marL="0" lvl="0" indent="0" algn="ctr" rtl="0">
                        <a:spcBef>
                          <a:spcPts val="0"/>
                        </a:spcBef>
                        <a:spcAft>
                          <a:spcPts val="0"/>
                        </a:spcAft>
                        <a:buNone/>
                      </a:pP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01</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02</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03</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04</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05</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1775">
                <a:tc>
                  <a:txBody>
                    <a:bodyPr/>
                    <a:lstStyle/>
                    <a:p>
                      <a:pPr marL="0" lvl="0" indent="0" algn="ctr" rtl="0">
                        <a:spcBef>
                          <a:spcPts val="0"/>
                        </a:spcBef>
                        <a:spcAft>
                          <a:spcPts val="0"/>
                        </a:spcAft>
                        <a:buNone/>
                      </a:pPr>
                      <a:r>
                        <a:rPr lang="en">
                          <a:solidFill>
                            <a:schemeClr val="dk1"/>
                          </a:solidFill>
                          <a:latin typeface="Lato"/>
                          <a:ea typeface="Lato"/>
                          <a:cs typeface="Lato"/>
                          <a:sym typeface="Lato"/>
                        </a:rPr>
                        <a:t>06</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07</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08</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09</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10</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11</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12</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1775">
                <a:tc>
                  <a:txBody>
                    <a:bodyPr/>
                    <a:lstStyle/>
                    <a:p>
                      <a:pPr marL="0" lvl="0" indent="0" algn="ctr" rtl="0">
                        <a:spcBef>
                          <a:spcPts val="0"/>
                        </a:spcBef>
                        <a:spcAft>
                          <a:spcPts val="0"/>
                        </a:spcAft>
                        <a:buNone/>
                      </a:pPr>
                      <a:r>
                        <a:rPr lang="en">
                          <a:solidFill>
                            <a:schemeClr val="dk1"/>
                          </a:solidFill>
                          <a:latin typeface="Lato"/>
                          <a:ea typeface="Lato"/>
                          <a:cs typeface="Lato"/>
                          <a:sym typeface="Lato"/>
                        </a:rPr>
                        <a:t>13</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14</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15</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16</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17</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18</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19</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1775">
                <a:tc>
                  <a:txBody>
                    <a:bodyPr/>
                    <a:lstStyle/>
                    <a:p>
                      <a:pPr marL="0" lvl="0" indent="0" algn="ctr" rtl="0">
                        <a:spcBef>
                          <a:spcPts val="0"/>
                        </a:spcBef>
                        <a:spcAft>
                          <a:spcPts val="0"/>
                        </a:spcAft>
                        <a:buNone/>
                      </a:pPr>
                      <a:r>
                        <a:rPr lang="en">
                          <a:solidFill>
                            <a:schemeClr val="dk1"/>
                          </a:solidFill>
                          <a:latin typeface="Lato"/>
                          <a:ea typeface="Lato"/>
                          <a:cs typeface="Lato"/>
                          <a:sym typeface="Lato"/>
                        </a:rPr>
                        <a:t>20</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21</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22</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23</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24</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25</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26</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a:solidFill>
                            <a:schemeClr val="dk1"/>
                          </a:solidFill>
                          <a:latin typeface="Lato"/>
                          <a:ea typeface="Lato"/>
                          <a:cs typeface="Lato"/>
                          <a:sym typeface="Lato"/>
                        </a:rPr>
                        <a:t>27</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28</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29</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30</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31</a:t>
                      </a:r>
                      <a:endParaRPr>
                        <a:solidFill>
                          <a:schemeClr val="dk1"/>
                        </a:solidFill>
                        <a:latin typeface="Lato"/>
                        <a:ea typeface="Lato"/>
                        <a:cs typeface="Lato"/>
                        <a:sym typeface="Lat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938" name="Google Shape;938;p60"/>
          <p:cNvGrpSpPr/>
          <p:nvPr/>
        </p:nvGrpSpPr>
        <p:grpSpPr>
          <a:xfrm rot="-5400000">
            <a:off x="2324238" y="4146175"/>
            <a:ext cx="111300" cy="175200"/>
            <a:chOff x="944300" y="334800"/>
            <a:chExt cx="111300" cy="175200"/>
          </a:xfrm>
        </p:grpSpPr>
        <p:sp>
          <p:nvSpPr>
            <p:cNvPr id="939" name="Google Shape;939;p60"/>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60"/>
            <p:cNvCxnSpPr>
              <a:stCxn id="939" idx="1"/>
            </p:cNvCxnSpPr>
            <p:nvPr/>
          </p:nvCxnSpPr>
          <p:spPr>
            <a:xfrm rot="-5400000">
              <a:off x="912350" y="422400"/>
              <a:ext cx="175200" cy="0"/>
            </a:xfrm>
            <a:prstGeom prst="straightConnector1">
              <a:avLst/>
            </a:prstGeom>
            <a:noFill/>
            <a:ln w="9525" cap="flat" cmpd="sng">
              <a:solidFill>
                <a:schemeClr val="dk1"/>
              </a:solidFill>
              <a:prstDash val="solid"/>
              <a:round/>
              <a:headEnd type="none" w="med" len="med"/>
              <a:tailEnd type="none" w="med" len="med"/>
            </a:ln>
          </p:spPr>
        </p:cxnSp>
      </p:grpSp>
      <p:grpSp>
        <p:nvGrpSpPr>
          <p:cNvPr id="942" name="Google Shape;942;p60"/>
          <p:cNvGrpSpPr/>
          <p:nvPr/>
        </p:nvGrpSpPr>
        <p:grpSpPr>
          <a:xfrm rot="-5400000">
            <a:off x="4759063" y="4146175"/>
            <a:ext cx="111300" cy="175200"/>
            <a:chOff x="944300" y="334800"/>
            <a:chExt cx="111300" cy="175200"/>
          </a:xfrm>
        </p:grpSpPr>
        <p:sp>
          <p:nvSpPr>
            <p:cNvPr id="943" name="Google Shape;943;p60"/>
            <p:cNvSpPr/>
            <p:nvPr/>
          </p:nvSpPr>
          <p:spPr>
            <a:xfrm rot="5400000">
              <a:off x="969200" y="423600"/>
              <a:ext cx="61500" cy="111300"/>
            </a:xfrm>
            <a:prstGeom prst="chevron">
              <a:avLst>
                <a:gd name="adj" fmla="val 20000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4" name="Google Shape;944;p60"/>
            <p:cNvCxnSpPr>
              <a:stCxn id="943" idx="1"/>
            </p:cNvCxnSpPr>
            <p:nvPr/>
          </p:nvCxnSpPr>
          <p:spPr>
            <a:xfrm rot="-5400000">
              <a:off x="912350" y="422400"/>
              <a:ext cx="175200" cy="0"/>
            </a:xfrm>
            <a:prstGeom prst="straightConnector1">
              <a:avLst/>
            </a:prstGeom>
            <a:noFill/>
            <a:ln w="9525" cap="flat" cmpd="sng">
              <a:solidFill>
                <a:schemeClr val="accent3"/>
              </a:solidFill>
              <a:prstDash val="solid"/>
              <a:round/>
              <a:headEnd type="none" w="med" len="med"/>
              <a:tailEnd type="none" w="med" len="med"/>
            </a:ln>
          </p:spPr>
        </p:cxnSp>
      </p:grpSp>
      <p:grpSp>
        <p:nvGrpSpPr>
          <p:cNvPr id="945" name="Google Shape;945;p60"/>
          <p:cNvGrpSpPr/>
          <p:nvPr/>
        </p:nvGrpSpPr>
        <p:grpSpPr>
          <a:xfrm rot="-5400000">
            <a:off x="5268563" y="2714250"/>
            <a:ext cx="111300" cy="175200"/>
            <a:chOff x="944300" y="334800"/>
            <a:chExt cx="111300" cy="175200"/>
          </a:xfrm>
        </p:grpSpPr>
        <p:sp>
          <p:nvSpPr>
            <p:cNvPr id="946" name="Google Shape;946;p60"/>
            <p:cNvSpPr/>
            <p:nvPr/>
          </p:nvSpPr>
          <p:spPr>
            <a:xfrm rot="5400000">
              <a:off x="969200" y="423600"/>
              <a:ext cx="61500" cy="111300"/>
            </a:xfrm>
            <a:prstGeom prst="chevron">
              <a:avLst>
                <a:gd name="adj" fmla="val 20000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7" name="Google Shape;947;p60"/>
            <p:cNvCxnSpPr>
              <a:stCxn id="946" idx="1"/>
            </p:cNvCxnSpPr>
            <p:nvPr/>
          </p:nvCxnSpPr>
          <p:spPr>
            <a:xfrm rot="-5400000">
              <a:off x="912350" y="422400"/>
              <a:ext cx="175200" cy="0"/>
            </a:xfrm>
            <a:prstGeom prst="straightConnector1">
              <a:avLst/>
            </a:prstGeom>
            <a:noFill/>
            <a:ln w="9525" cap="flat" cmpd="sng">
              <a:solidFill>
                <a:schemeClr val="accent3"/>
              </a:solidFill>
              <a:prstDash val="solid"/>
              <a:round/>
              <a:headEnd type="none" w="med" len="med"/>
              <a:tailEnd type="none" w="med" len="med"/>
            </a:ln>
          </p:spPr>
        </p:cxnSp>
      </p:grpSp>
      <p:grpSp>
        <p:nvGrpSpPr>
          <p:cNvPr id="948" name="Google Shape;948;p60"/>
          <p:cNvGrpSpPr/>
          <p:nvPr/>
        </p:nvGrpSpPr>
        <p:grpSpPr>
          <a:xfrm rot="-5400000">
            <a:off x="5268563" y="3121825"/>
            <a:ext cx="111300" cy="175200"/>
            <a:chOff x="944300" y="334800"/>
            <a:chExt cx="111300" cy="175200"/>
          </a:xfrm>
        </p:grpSpPr>
        <p:sp>
          <p:nvSpPr>
            <p:cNvPr id="949" name="Google Shape;949;p60"/>
            <p:cNvSpPr/>
            <p:nvPr/>
          </p:nvSpPr>
          <p:spPr>
            <a:xfrm rot="5400000">
              <a:off x="969200" y="423600"/>
              <a:ext cx="61500" cy="111300"/>
            </a:xfrm>
            <a:prstGeom prst="chevron">
              <a:avLst>
                <a:gd name="adj" fmla="val 20000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 name="Google Shape;950;p60"/>
            <p:cNvCxnSpPr>
              <a:stCxn id="949" idx="1"/>
            </p:cNvCxnSpPr>
            <p:nvPr/>
          </p:nvCxnSpPr>
          <p:spPr>
            <a:xfrm rot="-5400000">
              <a:off x="912350" y="422400"/>
              <a:ext cx="175200" cy="0"/>
            </a:xfrm>
            <a:prstGeom prst="straightConnector1">
              <a:avLst/>
            </a:prstGeom>
            <a:noFill/>
            <a:ln w="9525" cap="flat" cmpd="sng">
              <a:solidFill>
                <a:schemeClr val="accent3"/>
              </a:solidFill>
              <a:prstDash val="solid"/>
              <a:round/>
              <a:headEnd type="none" w="med" len="med"/>
              <a:tailEnd type="none" w="med" len="med"/>
            </a:ln>
          </p:spPr>
        </p:cxnSp>
      </p:grpSp>
      <p:grpSp>
        <p:nvGrpSpPr>
          <p:cNvPr id="951" name="Google Shape;951;p60"/>
          <p:cNvGrpSpPr/>
          <p:nvPr/>
        </p:nvGrpSpPr>
        <p:grpSpPr>
          <a:xfrm rot="-5400000">
            <a:off x="5268563" y="2295925"/>
            <a:ext cx="111300" cy="175200"/>
            <a:chOff x="944300" y="334800"/>
            <a:chExt cx="111300" cy="175200"/>
          </a:xfrm>
        </p:grpSpPr>
        <p:sp>
          <p:nvSpPr>
            <p:cNvPr id="952" name="Google Shape;952;p60"/>
            <p:cNvSpPr/>
            <p:nvPr/>
          </p:nvSpPr>
          <p:spPr>
            <a:xfrm rot="5400000">
              <a:off x="969200" y="423600"/>
              <a:ext cx="61500" cy="111300"/>
            </a:xfrm>
            <a:prstGeom prst="chevron">
              <a:avLst>
                <a:gd name="adj" fmla="val 20000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 name="Google Shape;953;p60"/>
            <p:cNvCxnSpPr>
              <a:stCxn id="952" idx="1"/>
            </p:cNvCxnSpPr>
            <p:nvPr/>
          </p:nvCxnSpPr>
          <p:spPr>
            <a:xfrm rot="-5400000">
              <a:off x="912350" y="422400"/>
              <a:ext cx="175200" cy="0"/>
            </a:xfrm>
            <a:prstGeom prst="straightConnector1">
              <a:avLst/>
            </a:prstGeom>
            <a:noFill/>
            <a:ln w="9525" cap="flat" cmpd="sng">
              <a:solidFill>
                <a:schemeClr val="accent3"/>
              </a:solidFill>
              <a:prstDash val="solid"/>
              <a:round/>
              <a:headEnd type="none" w="med" len="med"/>
              <a:tailEnd type="none" w="med" len="med"/>
            </a:ln>
          </p:spPr>
        </p:cxnSp>
      </p:grpSp>
      <p:grpSp>
        <p:nvGrpSpPr>
          <p:cNvPr id="954" name="Google Shape;954;p60"/>
          <p:cNvGrpSpPr/>
          <p:nvPr/>
        </p:nvGrpSpPr>
        <p:grpSpPr>
          <a:xfrm rot="-5400000">
            <a:off x="5268563" y="1877600"/>
            <a:ext cx="111300" cy="175200"/>
            <a:chOff x="944300" y="334800"/>
            <a:chExt cx="111300" cy="175200"/>
          </a:xfrm>
        </p:grpSpPr>
        <p:sp>
          <p:nvSpPr>
            <p:cNvPr id="955" name="Google Shape;955;p60"/>
            <p:cNvSpPr/>
            <p:nvPr/>
          </p:nvSpPr>
          <p:spPr>
            <a:xfrm rot="5400000">
              <a:off x="969200" y="423600"/>
              <a:ext cx="61500" cy="111300"/>
            </a:xfrm>
            <a:prstGeom prst="chevron">
              <a:avLst>
                <a:gd name="adj" fmla="val 20000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6" name="Google Shape;956;p60"/>
            <p:cNvCxnSpPr>
              <a:stCxn id="955" idx="1"/>
            </p:cNvCxnSpPr>
            <p:nvPr/>
          </p:nvCxnSpPr>
          <p:spPr>
            <a:xfrm rot="-5400000">
              <a:off x="912350" y="422400"/>
              <a:ext cx="175200" cy="0"/>
            </a:xfrm>
            <a:prstGeom prst="straightConnector1">
              <a:avLst/>
            </a:prstGeom>
            <a:noFill/>
            <a:ln w="9525" cap="flat" cmpd="sng">
              <a:solidFill>
                <a:schemeClr val="accent3"/>
              </a:solidFill>
              <a:prstDash val="solid"/>
              <a:round/>
              <a:headEnd type="none" w="med" len="med"/>
              <a:tailEnd type="none" w="med" len="med"/>
            </a:ln>
          </p:spPr>
        </p:cxnSp>
      </p:grpSp>
      <p:grpSp>
        <p:nvGrpSpPr>
          <p:cNvPr id="957" name="Google Shape;957;p60"/>
          <p:cNvGrpSpPr/>
          <p:nvPr/>
        </p:nvGrpSpPr>
        <p:grpSpPr>
          <a:xfrm rot="-5400000">
            <a:off x="5268563" y="3529400"/>
            <a:ext cx="111300" cy="175200"/>
            <a:chOff x="944300" y="334800"/>
            <a:chExt cx="111300" cy="175200"/>
          </a:xfrm>
        </p:grpSpPr>
        <p:sp>
          <p:nvSpPr>
            <p:cNvPr id="958" name="Google Shape;958;p60"/>
            <p:cNvSpPr/>
            <p:nvPr/>
          </p:nvSpPr>
          <p:spPr>
            <a:xfrm rot="5400000">
              <a:off x="969200" y="423600"/>
              <a:ext cx="61500" cy="111300"/>
            </a:xfrm>
            <a:prstGeom prst="chevron">
              <a:avLst>
                <a:gd name="adj" fmla="val 20000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9" name="Google Shape;959;p60"/>
            <p:cNvCxnSpPr>
              <a:stCxn id="958" idx="1"/>
            </p:cNvCxnSpPr>
            <p:nvPr/>
          </p:nvCxnSpPr>
          <p:spPr>
            <a:xfrm rot="-5400000">
              <a:off x="912350" y="422400"/>
              <a:ext cx="175200" cy="0"/>
            </a:xfrm>
            <a:prstGeom prst="straightConnector1">
              <a:avLst/>
            </a:prstGeom>
            <a:noFill/>
            <a:ln w="9525" cap="flat" cmpd="sng">
              <a:solidFill>
                <a:schemeClr val="accent3"/>
              </a:solidFill>
              <a:prstDash val="solid"/>
              <a:round/>
              <a:headEnd type="none" w="med" len="med"/>
              <a:tailEnd type="none" w="med" len="med"/>
            </a:ln>
          </p:spPr>
        </p:cxnSp>
      </p:grpSp>
      <p:grpSp>
        <p:nvGrpSpPr>
          <p:cNvPr id="960" name="Google Shape;960;p60"/>
          <p:cNvGrpSpPr/>
          <p:nvPr/>
        </p:nvGrpSpPr>
        <p:grpSpPr>
          <a:xfrm rot="-5400000">
            <a:off x="3209138" y="1877600"/>
            <a:ext cx="111300" cy="175200"/>
            <a:chOff x="944300" y="334800"/>
            <a:chExt cx="111300" cy="175200"/>
          </a:xfrm>
        </p:grpSpPr>
        <p:sp>
          <p:nvSpPr>
            <p:cNvPr id="961" name="Google Shape;961;p60"/>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2" name="Google Shape;962;p60"/>
            <p:cNvCxnSpPr>
              <a:stCxn id="961" idx="1"/>
            </p:cNvCxnSpPr>
            <p:nvPr/>
          </p:nvCxnSpPr>
          <p:spPr>
            <a:xfrm rot="-5400000">
              <a:off x="912350" y="422400"/>
              <a:ext cx="175200" cy="0"/>
            </a:xfrm>
            <a:prstGeom prst="straightConnector1">
              <a:avLst/>
            </a:prstGeom>
            <a:noFill/>
            <a:ln w="9525" cap="flat" cmpd="sng">
              <a:solidFill>
                <a:schemeClr val="dk1"/>
              </a:solidFill>
              <a:prstDash val="solid"/>
              <a:round/>
              <a:headEnd type="none" w="med" len="med"/>
              <a:tailEnd type="none" w="med" len="med"/>
            </a:ln>
          </p:spPr>
        </p:cxnSp>
      </p:grpSp>
      <p:grpSp>
        <p:nvGrpSpPr>
          <p:cNvPr id="963" name="Google Shape;963;p60"/>
          <p:cNvGrpSpPr/>
          <p:nvPr/>
        </p:nvGrpSpPr>
        <p:grpSpPr>
          <a:xfrm rot="-5400000">
            <a:off x="3209138" y="2306675"/>
            <a:ext cx="111300" cy="175200"/>
            <a:chOff x="944300" y="334800"/>
            <a:chExt cx="111300" cy="175200"/>
          </a:xfrm>
        </p:grpSpPr>
        <p:sp>
          <p:nvSpPr>
            <p:cNvPr id="964" name="Google Shape;964;p60"/>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 name="Google Shape;965;p60"/>
            <p:cNvCxnSpPr>
              <a:stCxn id="964" idx="1"/>
            </p:cNvCxnSpPr>
            <p:nvPr/>
          </p:nvCxnSpPr>
          <p:spPr>
            <a:xfrm rot="-5400000">
              <a:off x="912350" y="422400"/>
              <a:ext cx="175200" cy="0"/>
            </a:xfrm>
            <a:prstGeom prst="straightConnector1">
              <a:avLst/>
            </a:prstGeom>
            <a:noFill/>
            <a:ln w="9525" cap="flat" cmpd="sng">
              <a:solidFill>
                <a:schemeClr val="dk1"/>
              </a:solidFill>
              <a:prstDash val="solid"/>
              <a:round/>
              <a:headEnd type="none" w="med" len="med"/>
              <a:tailEnd type="none" w="med" len="med"/>
            </a:ln>
          </p:spPr>
        </p:cxnSp>
      </p:grpSp>
      <p:grpSp>
        <p:nvGrpSpPr>
          <p:cNvPr id="966" name="Google Shape;966;p60"/>
          <p:cNvGrpSpPr/>
          <p:nvPr/>
        </p:nvGrpSpPr>
        <p:grpSpPr>
          <a:xfrm rot="-5400000">
            <a:off x="3209138" y="2714250"/>
            <a:ext cx="111300" cy="175200"/>
            <a:chOff x="944300" y="334800"/>
            <a:chExt cx="111300" cy="175200"/>
          </a:xfrm>
        </p:grpSpPr>
        <p:sp>
          <p:nvSpPr>
            <p:cNvPr id="967" name="Google Shape;967;p60"/>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 name="Google Shape;968;p60"/>
            <p:cNvCxnSpPr>
              <a:stCxn id="967" idx="1"/>
            </p:cNvCxnSpPr>
            <p:nvPr/>
          </p:nvCxnSpPr>
          <p:spPr>
            <a:xfrm rot="-5400000">
              <a:off x="912350" y="422400"/>
              <a:ext cx="175200" cy="0"/>
            </a:xfrm>
            <a:prstGeom prst="straightConnector1">
              <a:avLst/>
            </a:prstGeom>
            <a:noFill/>
            <a:ln w="9525" cap="flat" cmpd="sng">
              <a:solidFill>
                <a:schemeClr val="dk1"/>
              </a:solidFill>
              <a:prstDash val="solid"/>
              <a:round/>
              <a:headEnd type="none" w="med" len="med"/>
              <a:tailEnd type="none" w="med" len="med"/>
            </a:ln>
          </p:spPr>
        </p:cxnSp>
      </p:grpSp>
      <p:grpSp>
        <p:nvGrpSpPr>
          <p:cNvPr id="969" name="Google Shape;969;p60"/>
          <p:cNvGrpSpPr/>
          <p:nvPr/>
        </p:nvGrpSpPr>
        <p:grpSpPr>
          <a:xfrm rot="-5400000">
            <a:off x="3209138" y="3121825"/>
            <a:ext cx="111300" cy="175200"/>
            <a:chOff x="944300" y="334800"/>
            <a:chExt cx="111300" cy="175200"/>
          </a:xfrm>
        </p:grpSpPr>
        <p:sp>
          <p:nvSpPr>
            <p:cNvPr id="970" name="Google Shape;970;p60"/>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1" name="Google Shape;971;p60"/>
            <p:cNvCxnSpPr>
              <a:stCxn id="970" idx="1"/>
            </p:cNvCxnSpPr>
            <p:nvPr/>
          </p:nvCxnSpPr>
          <p:spPr>
            <a:xfrm rot="-5400000">
              <a:off x="912350" y="422400"/>
              <a:ext cx="175200" cy="0"/>
            </a:xfrm>
            <a:prstGeom prst="straightConnector1">
              <a:avLst/>
            </a:prstGeom>
            <a:noFill/>
            <a:ln w="9525" cap="flat" cmpd="sng">
              <a:solidFill>
                <a:schemeClr val="dk1"/>
              </a:solidFill>
              <a:prstDash val="solid"/>
              <a:round/>
              <a:headEnd type="none" w="med" len="med"/>
              <a:tailEnd type="none" w="med" len="med"/>
            </a:ln>
          </p:spPr>
        </p:cxnSp>
      </p:grpSp>
      <p:grpSp>
        <p:nvGrpSpPr>
          <p:cNvPr id="972" name="Google Shape;972;p60"/>
          <p:cNvGrpSpPr/>
          <p:nvPr/>
        </p:nvGrpSpPr>
        <p:grpSpPr>
          <a:xfrm rot="-5400000">
            <a:off x="3209138" y="3550900"/>
            <a:ext cx="111300" cy="175200"/>
            <a:chOff x="944300" y="334800"/>
            <a:chExt cx="111300" cy="175200"/>
          </a:xfrm>
        </p:grpSpPr>
        <p:sp>
          <p:nvSpPr>
            <p:cNvPr id="973" name="Google Shape;973;p60"/>
            <p:cNvSpPr/>
            <p:nvPr/>
          </p:nvSpPr>
          <p:spPr>
            <a:xfrm rot="5400000">
              <a:off x="969200" y="423600"/>
              <a:ext cx="61500" cy="111300"/>
            </a:xfrm>
            <a:prstGeom prst="chevron">
              <a:avLst>
                <a:gd name="adj" fmla="val 20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60"/>
            <p:cNvCxnSpPr>
              <a:stCxn id="973" idx="1"/>
            </p:cNvCxnSpPr>
            <p:nvPr/>
          </p:nvCxnSpPr>
          <p:spPr>
            <a:xfrm rot="-5400000">
              <a:off x="912350" y="422400"/>
              <a:ext cx="175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6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1019" name="Google Shape;1019;p63"/>
          <p:cNvGraphicFramePr/>
          <p:nvPr/>
        </p:nvGraphicFramePr>
        <p:xfrm>
          <a:off x="713200" y="1235938"/>
          <a:ext cx="7717600" cy="3368025"/>
        </p:xfrm>
        <a:graphic>
          <a:graphicData uri="http://schemas.openxmlformats.org/drawingml/2006/table">
            <a:tbl>
              <a:tblPr>
                <a:noFill/>
                <a:tableStyleId>{67F9EAAA-7AEC-4C89-BED9-F5C1C8C64D3A}</a:tableStyleId>
              </a:tblPr>
              <a:tblGrid>
                <a:gridCol w="1929400">
                  <a:extLst>
                    <a:ext uri="{9D8B030D-6E8A-4147-A177-3AD203B41FA5}">
                      <a16:colId xmlns:a16="http://schemas.microsoft.com/office/drawing/2014/main" val="20000"/>
                    </a:ext>
                  </a:extLst>
                </a:gridCol>
                <a:gridCol w="1929400">
                  <a:extLst>
                    <a:ext uri="{9D8B030D-6E8A-4147-A177-3AD203B41FA5}">
                      <a16:colId xmlns:a16="http://schemas.microsoft.com/office/drawing/2014/main" val="20001"/>
                    </a:ext>
                  </a:extLst>
                </a:gridCol>
                <a:gridCol w="1929400">
                  <a:extLst>
                    <a:ext uri="{9D8B030D-6E8A-4147-A177-3AD203B41FA5}">
                      <a16:colId xmlns:a16="http://schemas.microsoft.com/office/drawing/2014/main" val="20002"/>
                    </a:ext>
                  </a:extLst>
                </a:gridCol>
                <a:gridCol w="1929400">
                  <a:extLst>
                    <a:ext uri="{9D8B030D-6E8A-4147-A177-3AD203B41FA5}">
                      <a16:colId xmlns:a16="http://schemas.microsoft.com/office/drawing/2014/main" val="20003"/>
                    </a:ext>
                  </a:extLst>
                </a:gridCol>
              </a:tblGrid>
              <a:tr h="353700">
                <a:tc gridSpan="4">
                  <a:txBody>
                    <a:bodyPr/>
                    <a:lstStyle/>
                    <a:p>
                      <a:pPr marL="0" lvl="0" indent="0" algn="ctr" rtl="0">
                        <a:spcBef>
                          <a:spcPts val="0"/>
                        </a:spcBef>
                        <a:spcAft>
                          <a:spcPts val="0"/>
                        </a:spcAft>
                        <a:buClr>
                          <a:srgbClr val="000000"/>
                        </a:buClr>
                        <a:buSzPts val="1100"/>
                        <a:buFont typeface="Arial"/>
                        <a:buNone/>
                      </a:pPr>
                      <a:r>
                        <a:rPr lang="en" sz="2000" b="1">
                          <a:solidFill>
                            <a:schemeClr val="accent3"/>
                          </a:solidFill>
                          <a:latin typeface="Syne"/>
                          <a:ea typeface="Syne"/>
                          <a:cs typeface="Syne"/>
                          <a:sym typeface="Syne"/>
                        </a:rPr>
                        <a:t>Early dialogues</a:t>
                      </a:r>
                      <a:endParaRPr sz="2000">
                        <a:solidFill>
                          <a:schemeClr val="accent3"/>
                        </a:solidFill>
                        <a:latin typeface="Syne"/>
                        <a:ea typeface="Syne"/>
                        <a:cs typeface="Syne"/>
                        <a:sym typeface="Syn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3700">
                <a:tc gridSpan="4">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15275">
                <a:tc>
                  <a:txBody>
                    <a:bodyPr/>
                    <a:lstStyle/>
                    <a:p>
                      <a:pPr marL="0" lvl="0" indent="0" algn="ctr" rtl="0">
                        <a:spcBef>
                          <a:spcPts val="0"/>
                        </a:spcBef>
                        <a:spcAft>
                          <a:spcPts val="0"/>
                        </a:spcAft>
                        <a:buNone/>
                      </a:pPr>
                      <a:r>
                        <a:rPr lang="en">
                          <a:solidFill>
                            <a:schemeClr val="dk1"/>
                          </a:solidFill>
                          <a:latin typeface="Lato"/>
                          <a:ea typeface="Lato"/>
                          <a:cs typeface="Lato"/>
                          <a:sym typeface="Lato"/>
                        </a:rPr>
                        <a:t>Knowledge</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Socratic</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Ethics</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Virtue</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3700">
                <a:tc gridSpan="4">
                  <a:txBody>
                    <a:bodyPr/>
                    <a:lstStyle/>
                    <a:p>
                      <a:pPr marL="0" lvl="0" indent="0" algn="ctr" rtl="0">
                        <a:spcBef>
                          <a:spcPts val="0"/>
                        </a:spcBef>
                        <a:spcAft>
                          <a:spcPts val="0"/>
                        </a:spcAft>
                        <a:buClr>
                          <a:srgbClr val="000000"/>
                        </a:buClr>
                        <a:buSzPts val="1100"/>
                        <a:buFont typeface="Arial"/>
                        <a:buNone/>
                      </a:pPr>
                      <a:r>
                        <a:rPr lang="en" sz="2000" b="1">
                          <a:solidFill>
                            <a:schemeClr val="accent3"/>
                          </a:solidFill>
                          <a:latin typeface="Syne"/>
                          <a:ea typeface="Syne"/>
                          <a:cs typeface="Syne"/>
                          <a:sym typeface="Syne"/>
                        </a:rPr>
                        <a:t>Middle dialogues</a:t>
                      </a:r>
                      <a:endParaRPr sz="2000">
                        <a:solidFill>
                          <a:schemeClr val="accent3"/>
                        </a:solidFill>
                        <a:latin typeface="Syne"/>
                        <a:ea typeface="Syne"/>
                        <a:cs typeface="Syne"/>
                        <a:sym typeface="Syn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3700">
                <a:tc gridSpan="4">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Neptune is the farthest planet from the Sun </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5275">
                <a:tc>
                  <a:txBody>
                    <a:bodyPr/>
                    <a:lstStyle/>
                    <a:p>
                      <a:pPr marL="0" lvl="0" indent="0" algn="ctr" rtl="0">
                        <a:spcBef>
                          <a:spcPts val="0"/>
                        </a:spcBef>
                        <a:spcAft>
                          <a:spcPts val="0"/>
                        </a:spcAft>
                        <a:buNone/>
                      </a:pPr>
                      <a:r>
                        <a:rPr lang="en">
                          <a:solidFill>
                            <a:schemeClr val="dk1"/>
                          </a:solidFill>
                          <a:latin typeface="Lato"/>
                          <a:ea typeface="Lato"/>
                          <a:cs typeface="Lato"/>
                          <a:sym typeface="Lato"/>
                        </a:rPr>
                        <a:t>Theory</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Ideal state</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Nature</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Immortality</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3700">
                <a:tc gridSpan="4">
                  <a:txBody>
                    <a:bodyPr/>
                    <a:lstStyle/>
                    <a:p>
                      <a:pPr marL="0" lvl="0" indent="0" algn="ctr" rtl="0">
                        <a:spcBef>
                          <a:spcPts val="0"/>
                        </a:spcBef>
                        <a:spcAft>
                          <a:spcPts val="0"/>
                        </a:spcAft>
                        <a:buClr>
                          <a:srgbClr val="000000"/>
                        </a:buClr>
                        <a:buSzPts val="1100"/>
                        <a:buFont typeface="Arial"/>
                        <a:buNone/>
                      </a:pPr>
                      <a:r>
                        <a:rPr lang="en" sz="2000" b="1">
                          <a:solidFill>
                            <a:schemeClr val="accent3"/>
                          </a:solidFill>
                          <a:latin typeface="Syne"/>
                          <a:ea typeface="Syne"/>
                          <a:cs typeface="Syne"/>
                          <a:sym typeface="Syne"/>
                        </a:rPr>
                        <a:t>Late dialogues</a:t>
                      </a:r>
                      <a:endParaRPr sz="1600">
                        <a:solidFill>
                          <a:schemeClr val="accent3"/>
                        </a:solidFill>
                        <a:latin typeface="Syne"/>
                        <a:ea typeface="Syne"/>
                        <a:cs typeface="Syne"/>
                        <a:sym typeface="Syn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53700">
                <a:tc gridSpan="4">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15275">
                <a:tc>
                  <a:txBody>
                    <a:bodyPr/>
                    <a:lstStyle/>
                    <a:p>
                      <a:pPr marL="0" lvl="0" indent="0" algn="ctr" rtl="0">
                        <a:spcBef>
                          <a:spcPts val="0"/>
                        </a:spcBef>
                        <a:spcAft>
                          <a:spcPts val="0"/>
                        </a:spcAft>
                        <a:buNone/>
                      </a:pPr>
                      <a:r>
                        <a:rPr lang="en">
                          <a:solidFill>
                            <a:schemeClr val="dk1"/>
                          </a:solidFill>
                          <a:latin typeface="Lato"/>
                          <a:ea typeface="Lato"/>
                          <a:cs typeface="Lato"/>
                          <a:sym typeface="Lato"/>
                        </a:rPr>
                        <a:t>Doctriness</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Cosmology</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Law &amp; ethics</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Pleasure</a:t>
                      </a:r>
                      <a:endParaRPr>
                        <a:solidFill>
                          <a:schemeClr val="dk1"/>
                        </a:solidFill>
                        <a:latin typeface="Lato"/>
                        <a:ea typeface="Lato"/>
                        <a:cs typeface="Lato"/>
                        <a:sym typeface="La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Philosophy, Religion &amp; Theology Major for College: General Philosophy by Slidesgo">
  <a:themeElements>
    <a:clrScheme name="Simple Light">
      <a:dk1>
        <a:srgbClr val="3838E4"/>
      </a:dk1>
      <a:lt1>
        <a:srgbClr val="B100FF"/>
      </a:lt1>
      <a:dk2>
        <a:srgbClr val="F38D2E"/>
      </a:dk2>
      <a:lt2>
        <a:srgbClr val="B0BEFD"/>
      </a:lt2>
      <a:accent1>
        <a:srgbClr val="EAAEFF"/>
      </a:accent1>
      <a:accent2>
        <a:srgbClr val="FFCCB5"/>
      </a:accent2>
      <a:accent3>
        <a:srgbClr val="FFFFFF"/>
      </a:accent3>
      <a:accent4>
        <a:srgbClr val="FFFFFF"/>
      </a:accent4>
      <a:accent5>
        <a:srgbClr val="FFFFFF"/>
      </a:accent5>
      <a:accent6>
        <a:srgbClr val="FFFFFF"/>
      </a:accent6>
      <a:hlink>
        <a:srgbClr val="F38D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2313</Words>
  <Application>Microsoft Office PowerPoint</Application>
  <PresentationFormat>On-screen Show (16:9)</PresentationFormat>
  <Paragraphs>393</Paragraphs>
  <Slides>56</Slides>
  <Notes>56</Notes>
  <HiddenSlides>24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Syne</vt:lpstr>
      <vt:lpstr>Proxima Nova Semibold</vt:lpstr>
      <vt:lpstr>Arial</vt:lpstr>
      <vt:lpstr>Lato</vt:lpstr>
      <vt:lpstr>Amatic SC</vt:lpstr>
      <vt:lpstr>Calibri</vt:lpstr>
      <vt:lpstr>Roboto Medium</vt:lpstr>
      <vt:lpstr>Proxima Nova</vt:lpstr>
      <vt:lpstr>Philosophy, Religion &amp; Theology Major for College: General Philosophy by Slidesgo</vt:lpstr>
      <vt:lpstr>Slidesgo Final Pages</vt:lpstr>
      <vt:lpstr>Alaskan Gubernatorial Election 2018</vt:lpstr>
      <vt:lpstr>Introduction</vt:lpstr>
      <vt:lpstr>Introduction of Alaskan Politics</vt:lpstr>
      <vt:lpstr>PowerPoint Presentation</vt:lpstr>
      <vt:lpstr>92%</vt:lpstr>
      <vt:lpstr>PowerPoint Presentation</vt:lpstr>
      <vt:lpstr>Results of Analyzation</vt:lpstr>
      <vt:lpstr>PowerPoint Presentation</vt:lpstr>
      <vt:lpstr>PowerPoint Presentation</vt:lpstr>
      <vt:lpstr>Discussion of 2022 Election</vt:lpstr>
      <vt:lpstr>Thanks!</vt:lpstr>
      <vt:lpstr>Contents of this template</vt:lpstr>
      <vt:lpstr>Whoa!</vt:lpstr>
      <vt:lpstr>Principles</vt:lpstr>
      <vt:lpstr>What is this topic about?</vt:lpstr>
      <vt:lpstr>Problem Vs. Solution</vt:lpstr>
      <vt:lpstr>Awesome words</vt:lpstr>
      <vt:lpstr>A picture is worth a thousand words</vt:lpstr>
      <vt:lpstr>Features of the topic </vt:lpstr>
      <vt:lpstr>—Someone Famous</vt:lpstr>
      <vt:lpstr>150,000</vt:lpstr>
      <vt:lpstr>A picture always reinforces the concept</vt:lpstr>
      <vt:lpstr>Desktop software</vt:lpstr>
      <vt:lpstr>Tablet app</vt:lpstr>
      <vt:lpstr>Our team</vt:lpstr>
      <vt:lpstr>Guess the religion</vt:lpstr>
      <vt:lpstr>Our centers</vt:lpstr>
      <vt:lpstr>Religious concepts</vt:lpstr>
      <vt:lpstr>Popular religions</vt:lpstr>
      <vt:lpstr>85%</vt:lpstr>
      <vt:lpstr>Testimonials</vt:lpstr>
      <vt:lpstr>Philosophy branches</vt:lpstr>
      <vt:lpstr>Overview diagram</vt:lpstr>
      <vt:lpstr>Famous quotes</vt:lpstr>
      <vt:lpstr>Schools of philosophy</vt:lpstr>
      <vt:lpstr>Religion 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Philosophy, Religion &amp; Theology Major for College:</dc:title>
  <cp:lastModifiedBy>Jacob Holmes</cp:lastModifiedBy>
  <cp:revision>3</cp:revision>
  <dcterms:modified xsi:type="dcterms:W3CDTF">2022-06-10T16:53:00Z</dcterms:modified>
</cp:coreProperties>
</file>